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Titillium Web SemiBold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Titillium Web"/>
      <p:regular r:id="rId43"/>
      <p:bold r:id="rId44"/>
      <p:italic r:id="rId45"/>
      <p:boldItalic r:id="rId46"/>
    </p:embeddedFont>
    <p:embeddedFont>
      <p:font typeface="Montserrat Light"/>
      <p:regular r:id="rId47"/>
      <p:bold r:id="rId48"/>
      <p:italic r:id="rId49"/>
      <p:boldItalic r:id="rId50"/>
    </p:embeddedFont>
    <p:embeddedFont>
      <p:font typeface="Passion One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TitilliumWeb-bold.fntdata"/><Relationship Id="rId43" Type="http://schemas.openxmlformats.org/officeDocument/2006/relationships/font" Target="fonts/TitilliumWeb-regular.fntdata"/><Relationship Id="rId46" Type="http://schemas.openxmlformats.org/officeDocument/2006/relationships/font" Target="fonts/TitilliumWeb-boldItalic.fntdata"/><Relationship Id="rId45" Type="http://schemas.openxmlformats.org/officeDocument/2006/relationships/font" Target="fonts/TitilliumWeb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Light-bold.fntdata"/><Relationship Id="rId47" Type="http://schemas.openxmlformats.org/officeDocument/2006/relationships/font" Target="fonts/MontserratLight-regular.fntdata"/><Relationship Id="rId49" Type="http://schemas.openxmlformats.org/officeDocument/2006/relationships/font" Target="fonts/Montserrat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TitilliumWebSemiBold-regular.fntdata"/><Relationship Id="rId34" Type="http://schemas.openxmlformats.org/officeDocument/2006/relationships/slide" Target="slides/slide30.xml"/><Relationship Id="rId37" Type="http://schemas.openxmlformats.org/officeDocument/2006/relationships/font" Target="fonts/TitilliumWebSemiBold-italic.fntdata"/><Relationship Id="rId36" Type="http://schemas.openxmlformats.org/officeDocument/2006/relationships/font" Target="fonts/TitilliumWebSemiBold-bold.fntdata"/><Relationship Id="rId39" Type="http://schemas.openxmlformats.org/officeDocument/2006/relationships/font" Target="fonts/Montserrat-regular.fntdata"/><Relationship Id="rId38" Type="http://schemas.openxmlformats.org/officeDocument/2006/relationships/font" Target="fonts/TitilliumWebSemiBold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assionOne-regular.fntdata"/><Relationship Id="rId50" Type="http://schemas.openxmlformats.org/officeDocument/2006/relationships/font" Target="fonts/MontserratLight-boldItalic.fntdata"/><Relationship Id="rId52" Type="http://schemas.openxmlformats.org/officeDocument/2006/relationships/font" Target="fonts/PassionOne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b6738ad18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b6738ad18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b6738ad183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2b6738ad183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9fe828fb2f_0_3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9fe828fb2f_0_3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b6738ad183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b6738ad183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6795daa3c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26795daa3c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6795daa3c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6795daa3c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683761f70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2683761f70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b6738ad183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2b6738ad183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2b6738ad183_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2b6738ad183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683761f70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683761f70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fe3a2f5c5_0_1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fe3a2f5c5_0_1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b6738ad183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2b6738ad183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2b6738ad183_2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2b6738ad183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683761f70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2683761f70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b6738ad183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2b6738ad183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b6738ad183_2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b6738ad183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683761f70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2683761f70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b6738ad183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2b6738ad183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b6738ad183_2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b6738ad183_2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b6738ad183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2b6738ad183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2683761f70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2683761f70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9fe828fb2f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9fe828fb2f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9fe828fb2f_0_15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9fe828fb2f_0_15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b6738ad18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b6738ad18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b6738ad183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2b6738ad183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9fe828fb2f_0_3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9fe828fb2f_0_3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9fe3a2f5c5_0_2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9fe3a2f5c5_0_2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b6738ad18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b6738ad18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b6738ad183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b6738ad183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s://slack-redir.net/link?url=https%3A%2F%2Fwww.freepik.com%2F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3" y="1255200"/>
            <a:ext cx="56565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3307800"/>
            <a:ext cx="5656500" cy="58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 flipH="1">
            <a:off x="28173" y="-297369"/>
            <a:ext cx="1177294" cy="1674755"/>
            <a:chOff x="6501775" y="678225"/>
            <a:chExt cx="872975" cy="1232525"/>
          </a:xfrm>
        </p:grpSpPr>
        <p:sp>
          <p:nvSpPr>
            <p:cNvPr id="13" name="Google Shape;13;p2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fill="none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cap="flat" cmpd="sng" w="593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1"/>
          <p:cNvGrpSpPr/>
          <p:nvPr/>
        </p:nvGrpSpPr>
        <p:grpSpPr>
          <a:xfrm>
            <a:off x="7694186" y="3400632"/>
            <a:ext cx="993313" cy="1029123"/>
            <a:chOff x="8200735" y="3826351"/>
            <a:chExt cx="1271359" cy="1317024"/>
          </a:xfrm>
        </p:grpSpPr>
        <p:sp>
          <p:nvSpPr>
            <p:cNvPr id="280" name="Google Shape;280;p11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rect b="b" l="l" r="r" t="t"/>
              <a:pathLst>
                <a:path extrusionOk="0" h="36252" w="31832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rect b="b" l="l" r="r" t="t"/>
              <a:pathLst>
                <a:path extrusionOk="0" h="18415" w="7316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rect b="b" l="l" r="r" t="t"/>
              <a:pathLst>
                <a:path extrusionOk="0" h="19146" w="4855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rect b="b" l="l" r="r" t="t"/>
              <a:pathLst>
                <a:path extrusionOk="0" h="19040" w="9083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rect b="b" l="l" r="r" t="t"/>
              <a:pathLst>
                <a:path extrusionOk="0" h="4140" w="4676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rect b="b" l="l" r="r" t="t"/>
              <a:pathLst>
                <a:path extrusionOk="0" h="18433" w="7317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rect b="b" l="l" r="r" t="t"/>
              <a:pathLst>
                <a:path extrusionOk="0" h="19146" w="4854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rect b="b" l="l" r="r" t="t"/>
              <a:pathLst>
                <a:path extrusionOk="0" h="19040" w="9083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11"/>
          <p:cNvGrpSpPr/>
          <p:nvPr/>
        </p:nvGrpSpPr>
        <p:grpSpPr>
          <a:xfrm rot="-3144406">
            <a:off x="1938412" y="135689"/>
            <a:ext cx="622795" cy="569579"/>
            <a:chOff x="7951491" y="3948941"/>
            <a:chExt cx="472500" cy="432126"/>
          </a:xfrm>
        </p:grpSpPr>
        <p:sp>
          <p:nvSpPr>
            <p:cNvPr id="289" name="Google Shape;289;p11"/>
            <p:cNvSpPr/>
            <p:nvPr/>
          </p:nvSpPr>
          <p:spPr>
            <a:xfrm>
              <a:off x="7951491" y="3948941"/>
              <a:ext cx="472500" cy="432126"/>
            </a:xfrm>
            <a:custGeom>
              <a:rect b="b" l="l" r="r" t="t"/>
              <a:pathLst>
                <a:path extrusionOk="0" h="5557" w="6076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0" name="Google Shape;290;p11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1" name="Google Shape;291;p11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rect b="b" l="l" r="r" t="t"/>
                <a:pathLst>
                  <a:path extrusionOk="0" h="438" w="474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1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rect b="b" l="l" r="r" t="t"/>
                <a:pathLst>
                  <a:path extrusionOk="0" h="431" w="474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1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rect b="b" l="l" r="r" t="t"/>
                <a:pathLst>
                  <a:path extrusionOk="0" h="893" w="973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1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rect b="b" l="l" r="r" t="t"/>
                <a:pathLst>
                  <a:path extrusionOk="0" h="519" w="563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1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rect b="b" l="l" r="r" t="t"/>
                <a:pathLst>
                  <a:path extrusionOk="0" h="513" w="563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1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rect b="b" l="l" r="r" t="t"/>
                <a:pathLst>
                  <a:path extrusionOk="0" h="688" w="76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1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rect b="b" l="l" r="r" t="t"/>
                <a:pathLst>
                  <a:path extrusionOk="0" h="692" w="759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1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rect b="b" l="l" r="r" t="t"/>
                <a:pathLst>
                  <a:path extrusionOk="0" h="847" w="92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9" name="Google Shape;299;p11"/>
          <p:cNvSpPr/>
          <p:nvPr/>
        </p:nvSpPr>
        <p:spPr>
          <a:xfrm rot="-3144195">
            <a:off x="5026863" y="4868273"/>
            <a:ext cx="417008" cy="415622"/>
          </a:xfrm>
          <a:custGeom>
            <a:rect b="b" l="l" r="r" t="t"/>
            <a:pathLst>
              <a:path extrusionOk="0" h="2757" w="2766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1"/>
          <p:cNvSpPr/>
          <p:nvPr/>
        </p:nvSpPr>
        <p:spPr>
          <a:xfrm rot="-3144039">
            <a:off x="5701144" y="489429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cap="flat" cmpd="sng" w="38100">
            <a:solidFill>
              <a:srgbClr val="481F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1"/>
          <p:cNvSpPr/>
          <p:nvPr/>
        </p:nvSpPr>
        <p:spPr>
          <a:xfrm rot="2185442">
            <a:off x="2359504" y="4377056"/>
            <a:ext cx="370085" cy="129197"/>
          </a:xfrm>
          <a:custGeom>
            <a:rect b="b" l="l" r="r" t="t"/>
            <a:pathLst>
              <a:path extrusionOk="0" h="894" w="2561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1"/>
          <p:cNvSpPr/>
          <p:nvPr/>
        </p:nvSpPr>
        <p:spPr>
          <a:xfrm rot="-3144175">
            <a:off x="8626107" y="1985998"/>
            <a:ext cx="309318" cy="245683"/>
          </a:xfrm>
          <a:custGeom>
            <a:rect b="b" l="l" r="r" t="t"/>
            <a:pathLst>
              <a:path extrusionOk="0" h="2155" w="2713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11"/>
          <p:cNvGrpSpPr/>
          <p:nvPr/>
        </p:nvGrpSpPr>
        <p:grpSpPr>
          <a:xfrm rot="-2079588">
            <a:off x="272207" y="1943472"/>
            <a:ext cx="669672" cy="533419"/>
            <a:chOff x="-602987" y="2563895"/>
            <a:chExt cx="640505" cy="510186"/>
          </a:xfrm>
        </p:grpSpPr>
        <p:sp>
          <p:nvSpPr>
            <p:cNvPr id="304" name="Google Shape;304;p11"/>
            <p:cNvSpPr/>
            <p:nvPr/>
          </p:nvSpPr>
          <p:spPr>
            <a:xfrm>
              <a:off x="-602987" y="2563895"/>
              <a:ext cx="640505" cy="510186"/>
            </a:xfrm>
            <a:custGeom>
              <a:rect b="b" l="l" r="r" t="t"/>
              <a:pathLst>
                <a:path extrusionOk="0" h="4442" w="5577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-222844" y="2847239"/>
              <a:ext cx="99458" cy="156203"/>
            </a:xfrm>
            <a:custGeom>
              <a:rect b="b" l="l" r="r" t="t"/>
              <a:pathLst>
                <a:path extrusionOk="0" h="1360" w="866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-519953" y="2772814"/>
              <a:ext cx="104396" cy="161027"/>
            </a:xfrm>
            <a:custGeom>
              <a:rect b="b" l="l" r="r" t="t"/>
              <a:pathLst>
                <a:path extrusionOk="0" h="1402" w="909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11"/>
          <p:cNvSpPr txBox="1"/>
          <p:nvPr>
            <p:ph hasCustomPrompt="1" type="title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8" name="Google Shape;308;p11"/>
          <p:cNvSpPr txBox="1"/>
          <p:nvPr>
            <p:ph idx="1" type="subTitle"/>
          </p:nvPr>
        </p:nvSpPr>
        <p:spPr>
          <a:xfrm>
            <a:off x="1329500" y="2812475"/>
            <a:ext cx="6485100" cy="6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309" name="Google Shape;309;p11"/>
          <p:cNvGrpSpPr/>
          <p:nvPr/>
        </p:nvGrpSpPr>
        <p:grpSpPr>
          <a:xfrm flipH="1">
            <a:off x="7939639" y="-360244"/>
            <a:ext cx="1177294" cy="1674755"/>
            <a:chOff x="6501775" y="678225"/>
            <a:chExt cx="872975" cy="1232525"/>
          </a:xfrm>
        </p:grpSpPr>
        <p:sp>
          <p:nvSpPr>
            <p:cNvPr id="310" name="Google Shape;310;p11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fill="none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cap="flat" cmpd="sng" w="593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11"/>
          <p:cNvGrpSpPr/>
          <p:nvPr/>
        </p:nvGrpSpPr>
        <p:grpSpPr>
          <a:xfrm rot="10800000">
            <a:off x="18401" y="3766131"/>
            <a:ext cx="1177294" cy="1674755"/>
            <a:chOff x="6501775" y="678225"/>
            <a:chExt cx="872975" cy="1232525"/>
          </a:xfrm>
        </p:grpSpPr>
        <p:sp>
          <p:nvSpPr>
            <p:cNvPr id="313" name="Google Shape;313;p11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fill="none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cap="flat" cmpd="sng" w="593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/>
          <p:nvPr/>
        </p:nvSpPr>
        <p:spPr>
          <a:xfrm rot="-3144039">
            <a:off x="-300256" y="3120504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cap="flat" cmpd="sng" w="38100">
            <a:solidFill>
              <a:srgbClr val="481F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13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320" name="Google Shape;320;p13"/>
            <p:cNvSpPr/>
            <p:nvPr/>
          </p:nvSpPr>
          <p:spPr>
            <a:xfrm>
              <a:off x="-475033" y="164121"/>
              <a:ext cx="957839" cy="693260"/>
            </a:xfrm>
            <a:custGeom>
              <a:rect b="b" l="l" r="r" t="t"/>
              <a:pathLst>
                <a:path extrusionOk="0" h="17629" w="24357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-431500" y="546046"/>
              <a:ext cx="44083" cy="212906"/>
            </a:xfrm>
            <a:custGeom>
              <a:rect b="b" l="l" r="r" t="t"/>
              <a:pathLst>
                <a:path extrusionOk="0" h="5414" w="1121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-393197" y="456621"/>
              <a:ext cx="39797" cy="58870"/>
            </a:xfrm>
            <a:custGeom>
              <a:rect b="b" l="l" r="r" t="t"/>
              <a:pathLst>
                <a:path extrusionOk="0" h="1497" w="1012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79974" y="669330"/>
              <a:ext cx="108104" cy="56156"/>
            </a:xfrm>
            <a:custGeom>
              <a:rect b="b" l="l" r="r" t="t"/>
              <a:pathLst>
                <a:path extrusionOk="0" h="1428" w="2749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-53311" y="700908"/>
              <a:ext cx="442800" cy="600139"/>
            </a:xfrm>
            <a:custGeom>
              <a:rect b="b" l="l" r="r" t="t"/>
              <a:pathLst>
                <a:path extrusionOk="0" h="15261" w="1126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4922" y="644751"/>
              <a:ext cx="63195" cy="46364"/>
            </a:xfrm>
            <a:custGeom>
              <a:rect b="b" l="l" r="r" t="t"/>
              <a:pathLst>
                <a:path extrusionOk="0" h="1179" w="1607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-208370" y="720531"/>
              <a:ext cx="153682" cy="47072"/>
            </a:xfrm>
            <a:custGeom>
              <a:rect b="b" l="l" r="r" t="t"/>
              <a:pathLst>
                <a:path extrusionOk="0" h="1197" w="3908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-395714" y="779046"/>
              <a:ext cx="313656" cy="95914"/>
            </a:xfrm>
            <a:custGeom>
              <a:rect b="b" l="l" r="r" t="t"/>
              <a:pathLst>
                <a:path extrusionOk="0" h="2439" w="7976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-226617" y="809641"/>
              <a:ext cx="149474" cy="44241"/>
            </a:xfrm>
            <a:custGeom>
              <a:rect b="b" l="l" r="r" t="t"/>
              <a:pathLst>
                <a:path extrusionOk="0" h="1125" w="3801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15078" y="610381"/>
              <a:ext cx="137559" cy="63903"/>
            </a:xfrm>
            <a:custGeom>
              <a:rect b="b" l="l" r="r" t="t"/>
              <a:pathLst>
                <a:path extrusionOk="0" h="1625" w="3498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9104" y="696660"/>
              <a:ext cx="60364" cy="19702"/>
            </a:xfrm>
            <a:custGeom>
              <a:rect b="b" l="l" r="r" t="t"/>
              <a:pathLst>
                <a:path extrusionOk="0" h="501" w="1535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89442" y="583011"/>
              <a:ext cx="270910" cy="105981"/>
            </a:xfrm>
            <a:custGeom>
              <a:rect b="b" l="l" r="r" t="t"/>
              <a:pathLst>
                <a:path extrusionOk="0" h="2695" w="6889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1575" y="879640"/>
              <a:ext cx="165047" cy="351526"/>
            </a:xfrm>
            <a:custGeom>
              <a:rect b="b" l="l" r="r" t="t"/>
              <a:pathLst>
                <a:path extrusionOk="0" h="8939" w="4197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10133" y="824467"/>
              <a:ext cx="24499" cy="38145"/>
            </a:xfrm>
            <a:custGeom>
              <a:rect b="b" l="l" r="r" t="t"/>
              <a:pathLst>
                <a:path extrusionOk="0" h="970" w="623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266283" y="276630"/>
              <a:ext cx="174406" cy="236029"/>
            </a:xfrm>
            <a:custGeom>
              <a:rect b="b" l="l" r="r" t="t"/>
              <a:pathLst>
                <a:path extrusionOk="0" h="6002" w="4435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49059" y="1178274"/>
              <a:ext cx="63589" cy="65240"/>
            </a:xfrm>
            <a:custGeom>
              <a:rect b="b" l="l" r="r" t="t"/>
              <a:pathLst>
                <a:path extrusionOk="0" h="1659" w="1617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12903" y="130262"/>
              <a:ext cx="1033579" cy="1203856"/>
            </a:xfrm>
            <a:custGeom>
              <a:rect b="b" l="l" r="r" t="t"/>
              <a:pathLst>
                <a:path extrusionOk="0" h="30613" w="26283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8398534" y="103885"/>
            <a:ext cx="988295" cy="1014625"/>
            <a:chOff x="8095121" y="-207949"/>
            <a:chExt cx="1595825" cy="1638342"/>
          </a:xfrm>
        </p:grpSpPr>
        <p:grpSp>
          <p:nvGrpSpPr>
            <p:cNvPr id="338" name="Google Shape;338;p13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rect b="b" l="l" r="r" t="t"/>
                <a:pathLst>
                  <a:path extrusionOk="0" h="35455" w="28817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rect b="b" l="l" r="r" t="t"/>
                <a:pathLst>
                  <a:path extrusionOk="0" h="23528" w="9529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rect b="b" l="l" r="r" t="t"/>
                <a:pathLst>
                  <a:path extrusionOk="0" h="6424" w="3409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rect b="b" l="l" r="r" t="t"/>
                <a:pathLst>
                  <a:path extrusionOk="0" h="24445" w="14114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rect b="b" l="l" r="r" t="t"/>
                <a:pathLst>
                  <a:path extrusionOk="0" h="23528" w="9529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rect b="b" l="l" r="r" t="t"/>
                <a:pathLst>
                  <a:path extrusionOk="0" h="5414" w="1121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rect b="b" l="l" r="r" t="t"/>
                <a:pathLst>
                  <a:path extrusionOk="0" h="1497" w="1012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7" name="Google Shape;347;p13"/>
          <p:cNvGrpSpPr/>
          <p:nvPr/>
        </p:nvGrpSpPr>
        <p:grpSpPr>
          <a:xfrm rot="-2079588">
            <a:off x="8339182" y="4746597"/>
            <a:ext cx="669672" cy="533419"/>
            <a:chOff x="-602987" y="2563895"/>
            <a:chExt cx="640505" cy="510186"/>
          </a:xfrm>
        </p:grpSpPr>
        <p:sp>
          <p:nvSpPr>
            <p:cNvPr id="348" name="Google Shape;348;p13"/>
            <p:cNvSpPr/>
            <p:nvPr/>
          </p:nvSpPr>
          <p:spPr>
            <a:xfrm>
              <a:off x="-602987" y="2563895"/>
              <a:ext cx="640505" cy="510186"/>
            </a:xfrm>
            <a:custGeom>
              <a:rect b="b" l="l" r="r" t="t"/>
              <a:pathLst>
                <a:path extrusionOk="0" h="4442" w="5577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222844" y="2847239"/>
              <a:ext cx="99458" cy="156203"/>
            </a:xfrm>
            <a:custGeom>
              <a:rect b="b" l="l" r="r" t="t"/>
              <a:pathLst>
                <a:path extrusionOk="0" h="1360" w="866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519953" y="2772814"/>
              <a:ext cx="104396" cy="161027"/>
            </a:xfrm>
            <a:custGeom>
              <a:rect b="b" l="l" r="r" t="t"/>
              <a:pathLst>
                <a:path extrusionOk="0" h="1402" w="909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13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2" name="Google Shape;352;p13"/>
          <p:cNvSpPr txBox="1"/>
          <p:nvPr>
            <p:ph idx="1" type="subTitle"/>
          </p:nvPr>
        </p:nvSpPr>
        <p:spPr>
          <a:xfrm>
            <a:off x="1649425" y="1672750"/>
            <a:ext cx="2517900" cy="4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353" name="Google Shape;353;p13"/>
          <p:cNvSpPr txBox="1"/>
          <p:nvPr>
            <p:ph idx="2" type="subTitle"/>
          </p:nvPr>
        </p:nvSpPr>
        <p:spPr>
          <a:xfrm>
            <a:off x="1649425" y="2099075"/>
            <a:ext cx="2517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4" name="Google Shape;354;p13"/>
          <p:cNvSpPr txBox="1"/>
          <p:nvPr>
            <p:ph hasCustomPrompt="1" idx="3" type="title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/>
          <p:nvPr>
            <p:ph idx="4" type="subTitle"/>
          </p:nvPr>
        </p:nvSpPr>
        <p:spPr>
          <a:xfrm>
            <a:off x="1649425" y="3604500"/>
            <a:ext cx="2517900" cy="4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356" name="Google Shape;356;p13"/>
          <p:cNvSpPr txBox="1"/>
          <p:nvPr>
            <p:ph idx="5" type="subTitle"/>
          </p:nvPr>
        </p:nvSpPr>
        <p:spPr>
          <a:xfrm>
            <a:off x="1649425" y="4030800"/>
            <a:ext cx="2517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7" name="Google Shape;357;p13"/>
          <p:cNvSpPr txBox="1"/>
          <p:nvPr>
            <p:ph hasCustomPrompt="1" idx="6" type="title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/>
          <p:nvPr>
            <p:ph idx="7" type="subTitle"/>
          </p:nvPr>
        </p:nvSpPr>
        <p:spPr>
          <a:xfrm>
            <a:off x="5906100" y="1672800"/>
            <a:ext cx="2517900" cy="4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359" name="Google Shape;359;p13"/>
          <p:cNvSpPr txBox="1"/>
          <p:nvPr>
            <p:ph idx="8" type="subTitle"/>
          </p:nvPr>
        </p:nvSpPr>
        <p:spPr>
          <a:xfrm>
            <a:off x="5906100" y="2099072"/>
            <a:ext cx="2517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0" name="Google Shape;360;p13"/>
          <p:cNvSpPr txBox="1"/>
          <p:nvPr>
            <p:ph hasCustomPrompt="1" idx="9" type="title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/>
          <p:nvPr>
            <p:ph idx="13" type="subTitle"/>
          </p:nvPr>
        </p:nvSpPr>
        <p:spPr>
          <a:xfrm>
            <a:off x="5906100" y="3604499"/>
            <a:ext cx="2517900" cy="4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362" name="Google Shape;362;p13"/>
          <p:cNvSpPr txBox="1"/>
          <p:nvPr>
            <p:ph idx="14" type="subTitle"/>
          </p:nvPr>
        </p:nvSpPr>
        <p:spPr>
          <a:xfrm>
            <a:off x="5906100" y="4030799"/>
            <a:ext cx="2517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3" name="Google Shape;363;p13"/>
          <p:cNvSpPr txBox="1"/>
          <p:nvPr>
            <p:ph hasCustomPrompt="1" idx="15" type="title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4"/>
          <p:cNvSpPr/>
          <p:nvPr/>
        </p:nvSpPr>
        <p:spPr>
          <a:xfrm rot="-3144195">
            <a:off x="8858413" y="1441298"/>
            <a:ext cx="417008" cy="415622"/>
          </a:xfrm>
          <a:custGeom>
            <a:rect b="b" l="l" r="r" t="t"/>
            <a:pathLst>
              <a:path extrusionOk="0" h="2757" w="2766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4"/>
          <p:cNvSpPr/>
          <p:nvPr/>
        </p:nvSpPr>
        <p:spPr>
          <a:xfrm rot="-6391753">
            <a:off x="815280" y="718447"/>
            <a:ext cx="309320" cy="245683"/>
          </a:xfrm>
          <a:custGeom>
            <a:rect b="b" l="l" r="r" t="t"/>
            <a:pathLst>
              <a:path extrusionOk="0" h="2155" w="2713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14"/>
          <p:cNvGrpSpPr/>
          <p:nvPr/>
        </p:nvGrpSpPr>
        <p:grpSpPr>
          <a:xfrm rot="-3144447">
            <a:off x="7062869" y="4726591"/>
            <a:ext cx="564947" cy="516674"/>
            <a:chOff x="7951491" y="3948941"/>
            <a:chExt cx="472500" cy="432126"/>
          </a:xfrm>
        </p:grpSpPr>
        <p:sp>
          <p:nvSpPr>
            <p:cNvPr id="369" name="Google Shape;369;p14"/>
            <p:cNvSpPr/>
            <p:nvPr/>
          </p:nvSpPr>
          <p:spPr>
            <a:xfrm>
              <a:off x="7951491" y="3948941"/>
              <a:ext cx="472500" cy="432126"/>
            </a:xfrm>
            <a:custGeom>
              <a:rect b="b" l="l" r="r" t="t"/>
              <a:pathLst>
                <a:path extrusionOk="0" h="5557" w="6076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0" name="Google Shape;370;p14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371" name="Google Shape;371;p14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rect b="b" l="l" r="r" t="t"/>
                <a:pathLst>
                  <a:path extrusionOk="0" h="438" w="474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rect b="b" l="l" r="r" t="t"/>
                <a:pathLst>
                  <a:path extrusionOk="0" h="431" w="474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4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rect b="b" l="l" r="r" t="t"/>
                <a:pathLst>
                  <a:path extrusionOk="0" h="893" w="973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4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rect b="b" l="l" r="r" t="t"/>
                <a:pathLst>
                  <a:path extrusionOk="0" h="519" w="563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4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rect b="b" l="l" r="r" t="t"/>
                <a:pathLst>
                  <a:path extrusionOk="0" h="513" w="563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4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rect b="b" l="l" r="r" t="t"/>
                <a:pathLst>
                  <a:path extrusionOk="0" h="688" w="76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4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rect b="b" l="l" r="r" t="t"/>
                <a:pathLst>
                  <a:path extrusionOk="0" h="692" w="759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4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rect b="b" l="l" r="r" t="t"/>
                <a:pathLst>
                  <a:path extrusionOk="0" h="847" w="92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9" name="Google Shape;379;p14"/>
          <p:cNvGrpSpPr/>
          <p:nvPr/>
        </p:nvGrpSpPr>
        <p:grpSpPr>
          <a:xfrm>
            <a:off x="6255729" y="212713"/>
            <a:ext cx="848629" cy="654573"/>
            <a:chOff x="3206237" y="4273754"/>
            <a:chExt cx="855128" cy="659520"/>
          </a:xfrm>
        </p:grpSpPr>
        <p:sp>
          <p:nvSpPr>
            <p:cNvPr id="380" name="Google Shape;380;p14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rect b="b" l="l" r="r" t="t"/>
              <a:pathLst>
                <a:path extrusionOk="0" h="32350" w="12205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rect b="b" l="l" r="r" t="t"/>
              <a:pathLst>
                <a:path extrusionOk="0" h="29620" w="2642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rect b="b" l="l" r="r" t="t"/>
              <a:pathLst>
                <a:path extrusionOk="0" h="29620" w="3195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rect b="b" l="l" r="r" t="t"/>
              <a:pathLst>
                <a:path extrusionOk="0" h="29620" w="4337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14"/>
          <p:cNvGrpSpPr/>
          <p:nvPr/>
        </p:nvGrpSpPr>
        <p:grpSpPr>
          <a:xfrm>
            <a:off x="-243979" y="2674868"/>
            <a:ext cx="643542" cy="660690"/>
            <a:chOff x="-509825" y="2500600"/>
            <a:chExt cx="949316" cy="974613"/>
          </a:xfrm>
        </p:grpSpPr>
        <p:sp>
          <p:nvSpPr>
            <p:cNvPr id="385" name="Google Shape;385;p14"/>
            <p:cNvSpPr/>
            <p:nvPr/>
          </p:nvSpPr>
          <p:spPr>
            <a:xfrm>
              <a:off x="-509825" y="2500600"/>
              <a:ext cx="949316" cy="974613"/>
            </a:xfrm>
            <a:custGeom>
              <a:rect b="b" l="l" r="r" t="t"/>
              <a:pathLst>
                <a:path extrusionOk="0" h="30244" w="29459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-462679" y="2845604"/>
              <a:ext cx="855026" cy="582467"/>
            </a:xfrm>
            <a:custGeom>
              <a:rect b="b" l="l" r="r" t="t"/>
              <a:pathLst>
                <a:path extrusionOk="0" h="18075" w="26533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-278673" y="2548326"/>
              <a:ext cx="487016" cy="374358"/>
            </a:xfrm>
            <a:custGeom>
              <a:rect b="b" l="l" r="r" t="t"/>
              <a:pathLst>
                <a:path extrusionOk="0" h="11617" w="15113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8" name="Google Shape;388;p14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389" name="Google Shape;389;p14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rect b="b" l="l" r="r" t="t"/>
                <a:pathLst>
                  <a:path extrusionOk="0" h="7582" w="3078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4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rect b="b" l="l" r="r" t="t"/>
                <a:pathLst>
                  <a:path extrusionOk="0" h="1302" w="158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1" name="Google Shape;391;p14"/>
          <p:cNvSpPr/>
          <p:nvPr/>
        </p:nvSpPr>
        <p:spPr>
          <a:xfrm rot="-3144039">
            <a:off x="3427019" y="-138171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cap="flat" cmpd="sng" w="38100">
            <a:solidFill>
              <a:srgbClr val="481F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14"/>
          <p:cNvGrpSpPr/>
          <p:nvPr/>
        </p:nvGrpSpPr>
        <p:grpSpPr>
          <a:xfrm rot="-2079588">
            <a:off x="1952557" y="4138397"/>
            <a:ext cx="669672" cy="533419"/>
            <a:chOff x="-602987" y="2563895"/>
            <a:chExt cx="640505" cy="510186"/>
          </a:xfrm>
        </p:grpSpPr>
        <p:sp>
          <p:nvSpPr>
            <p:cNvPr id="393" name="Google Shape;393;p14"/>
            <p:cNvSpPr/>
            <p:nvPr/>
          </p:nvSpPr>
          <p:spPr>
            <a:xfrm>
              <a:off x="-602987" y="2563895"/>
              <a:ext cx="640505" cy="510186"/>
            </a:xfrm>
            <a:custGeom>
              <a:rect b="b" l="l" r="r" t="t"/>
              <a:pathLst>
                <a:path extrusionOk="0" h="4442" w="5577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-222844" y="2847239"/>
              <a:ext cx="99458" cy="156203"/>
            </a:xfrm>
            <a:custGeom>
              <a:rect b="b" l="l" r="r" t="t"/>
              <a:pathLst>
                <a:path extrusionOk="0" h="1360" w="866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-519953" y="2772814"/>
              <a:ext cx="104396" cy="161027"/>
            </a:xfrm>
            <a:custGeom>
              <a:rect b="b" l="l" r="r" t="t"/>
              <a:pathLst>
                <a:path extrusionOk="0" h="1402" w="909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14"/>
          <p:cNvSpPr txBox="1"/>
          <p:nvPr>
            <p:ph type="title"/>
          </p:nvPr>
        </p:nvSpPr>
        <p:spPr>
          <a:xfrm>
            <a:off x="1328850" y="1596450"/>
            <a:ext cx="6486300" cy="150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0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7" name="Google Shape;397;p14"/>
          <p:cNvSpPr txBox="1"/>
          <p:nvPr>
            <p:ph idx="1" type="subTitle"/>
          </p:nvPr>
        </p:nvSpPr>
        <p:spPr>
          <a:xfrm>
            <a:off x="1860300" y="3439375"/>
            <a:ext cx="5423400" cy="440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None/>
              <a:defRPr sz="18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None/>
              <a:defRPr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None/>
              <a:defRPr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None/>
              <a:defRPr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None/>
              <a:defRPr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None/>
              <a:defRPr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None/>
              <a:defRPr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None/>
              <a:defRPr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None/>
              <a:defRPr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5"/>
          <p:cNvSpPr/>
          <p:nvPr/>
        </p:nvSpPr>
        <p:spPr>
          <a:xfrm rot="-3144195">
            <a:off x="8093838" y="-192102"/>
            <a:ext cx="417008" cy="415622"/>
          </a:xfrm>
          <a:custGeom>
            <a:rect b="b" l="l" r="r" t="t"/>
            <a:pathLst>
              <a:path extrusionOk="0" h="2757" w="2766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15"/>
          <p:cNvGrpSpPr/>
          <p:nvPr/>
        </p:nvGrpSpPr>
        <p:grpSpPr>
          <a:xfrm>
            <a:off x="-486446" y="4657638"/>
            <a:ext cx="848629" cy="654573"/>
            <a:chOff x="3206237" y="4273754"/>
            <a:chExt cx="855128" cy="659520"/>
          </a:xfrm>
        </p:grpSpPr>
        <p:sp>
          <p:nvSpPr>
            <p:cNvPr id="402" name="Google Shape;402;p1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rect b="b" l="l" r="r" t="t"/>
              <a:pathLst>
                <a:path extrusionOk="0" h="32350" w="12205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rect b="b" l="l" r="r" t="t"/>
              <a:pathLst>
                <a:path extrusionOk="0" h="29620" w="2642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rect b="b" l="l" r="r" t="t"/>
              <a:pathLst>
                <a:path extrusionOk="0" h="29620" w="3195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rect b="b" l="l" r="r" t="t"/>
              <a:pathLst>
                <a:path extrusionOk="0" h="29620" w="4337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15"/>
          <p:cNvSpPr/>
          <p:nvPr/>
        </p:nvSpPr>
        <p:spPr>
          <a:xfrm rot="-3144039">
            <a:off x="8881069" y="3727704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cap="flat" cmpd="sng" w="38100">
            <a:solidFill>
              <a:srgbClr val="481F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15"/>
          <p:cNvGrpSpPr/>
          <p:nvPr/>
        </p:nvGrpSpPr>
        <p:grpSpPr>
          <a:xfrm rot="-2079588">
            <a:off x="-219518" y="273297"/>
            <a:ext cx="669672" cy="533419"/>
            <a:chOff x="-602987" y="2563895"/>
            <a:chExt cx="640505" cy="510186"/>
          </a:xfrm>
        </p:grpSpPr>
        <p:sp>
          <p:nvSpPr>
            <p:cNvPr id="408" name="Google Shape;408;p15"/>
            <p:cNvSpPr/>
            <p:nvPr/>
          </p:nvSpPr>
          <p:spPr>
            <a:xfrm>
              <a:off x="-602987" y="2563895"/>
              <a:ext cx="640505" cy="510186"/>
            </a:xfrm>
            <a:custGeom>
              <a:rect b="b" l="l" r="r" t="t"/>
              <a:pathLst>
                <a:path extrusionOk="0" h="4442" w="5577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-222844" y="2847239"/>
              <a:ext cx="99458" cy="156203"/>
            </a:xfrm>
            <a:custGeom>
              <a:rect b="b" l="l" r="r" t="t"/>
              <a:pathLst>
                <a:path extrusionOk="0" h="1360" w="866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-519953" y="2772814"/>
              <a:ext cx="104396" cy="161027"/>
            </a:xfrm>
            <a:custGeom>
              <a:rect b="b" l="l" r="r" t="t"/>
              <a:pathLst>
                <a:path extrusionOk="0" h="1402" w="909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15"/>
          <p:cNvSpPr txBox="1"/>
          <p:nvPr>
            <p:ph idx="1" type="subTitle"/>
          </p:nvPr>
        </p:nvSpPr>
        <p:spPr>
          <a:xfrm>
            <a:off x="5906100" y="1672750"/>
            <a:ext cx="2517900" cy="4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412" name="Google Shape;412;p15"/>
          <p:cNvSpPr txBox="1"/>
          <p:nvPr>
            <p:ph idx="2" type="subTitle"/>
          </p:nvPr>
        </p:nvSpPr>
        <p:spPr>
          <a:xfrm>
            <a:off x="5906100" y="2099075"/>
            <a:ext cx="2517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3" name="Google Shape;413;p15"/>
          <p:cNvSpPr txBox="1"/>
          <p:nvPr>
            <p:ph idx="3" type="subTitle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414" name="Google Shape;414;p15"/>
          <p:cNvSpPr txBox="1"/>
          <p:nvPr>
            <p:ph idx="4" type="subTitle"/>
          </p:nvPr>
        </p:nvSpPr>
        <p:spPr>
          <a:xfrm>
            <a:off x="5906100" y="4030800"/>
            <a:ext cx="2517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5" name="Google Shape;415;p15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6" name="Google Shape;416;p15"/>
          <p:cNvSpPr txBox="1"/>
          <p:nvPr>
            <p:ph idx="5" type="subTitle"/>
          </p:nvPr>
        </p:nvSpPr>
        <p:spPr>
          <a:xfrm>
            <a:off x="1716075" y="1672750"/>
            <a:ext cx="2517900" cy="4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417" name="Google Shape;417;p15"/>
          <p:cNvSpPr txBox="1"/>
          <p:nvPr>
            <p:ph idx="6" type="subTitle"/>
          </p:nvPr>
        </p:nvSpPr>
        <p:spPr>
          <a:xfrm>
            <a:off x="1716075" y="2099075"/>
            <a:ext cx="2517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8" name="Google Shape;418;p15"/>
          <p:cNvSpPr txBox="1"/>
          <p:nvPr>
            <p:ph idx="7" type="subTitle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419" name="Google Shape;419;p15"/>
          <p:cNvSpPr txBox="1"/>
          <p:nvPr>
            <p:ph idx="8" type="subTitle"/>
          </p:nvPr>
        </p:nvSpPr>
        <p:spPr>
          <a:xfrm>
            <a:off x="1716075" y="4030800"/>
            <a:ext cx="2517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16"/>
          <p:cNvGrpSpPr/>
          <p:nvPr/>
        </p:nvGrpSpPr>
        <p:grpSpPr>
          <a:xfrm rot="2251562">
            <a:off x="8874626" y="4319968"/>
            <a:ext cx="462358" cy="567079"/>
            <a:chOff x="1246225" y="929475"/>
            <a:chExt cx="625850" cy="767600"/>
          </a:xfrm>
        </p:grpSpPr>
        <p:sp>
          <p:nvSpPr>
            <p:cNvPr id="423" name="Google Shape;423;p16"/>
            <p:cNvSpPr/>
            <p:nvPr/>
          </p:nvSpPr>
          <p:spPr>
            <a:xfrm>
              <a:off x="1280575" y="981125"/>
              <a:ext cx="557150" cy="681600"/>
            </a:xfrm>
            <a:custGeom>
              <a:rect b="b" l="l" r="r" t="t"/>
              <a:pathLst>
                <a:path extrusionOk="0" h="27264" w="22286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1322950" y="1206150"/>
              <a:ext cx="146775" cy="171550"/>
            </a:xfrm>
            <a:custGeom>
              <a:rect b="b" l="l" r="r" t="t"/>
              <a:pathLst>
                <a:path extrusionOk="0" h="6862" w="5871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1246225" y="929475"/>
              <a:ext cx="625850" cy="767600"/>
            </a:xfrm>
            <a:custGeom>
              <a:rect b="b" l="l" r="r" t="t"/>
              <a:pathLst>
                <a:path extrusionOk="0" h="30704" w="25034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16"/>
          <p:cNvSpPr/>
          <p:nvPr/>
        </p:nvSpPr>
        <p:spPr>
          <a:xfrm rot="-3144039">
            <a:off x="7881919" y="-138171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cap="flat" cmpd="sng" w="38100">
            <a:solidFill>
              <a:srgbClr val="481F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16"/>
          <p:cNvGrpSpPr/>
          <p:nvPr/>
        </p:nvGrpSpPr>
        <p:grpSpPr>
          <a:xfrm>
            <a:off x="-516891" y="296423"/>
            <a:ext cx="988295" cy="1014625"/>
            <a:chOff x="8095121" y="-207949"/>
            <a:chExt cx="1595825" cy="1638342"/>
          </a:xfrm>
        </p:grpSpPr>
        <p:grpSp>
          <p:nvGrpSpPr>
            <p:cNvPr id="428" name="Google Shape;428;p16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rect b="b" l="l" r="r" t="t"/>
                <a:pathLst>
                  <a:path extrusionOk="0" h="35455" w="28817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rect b="b" l="l" r="r" t="t"/>
                <a:pathLst>
                  <a:path extrusionOk="0" h="23528" w="9529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rect b="b" l="l" r="r" t="t"/>
                <a:pathLst>
                  <a:path extrusionOk="0" h="6424" w="3409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rect b="b" l="l" r="r" t="t"/>
                <a:pathLst>
                  <a:path extrusionOk="0" h="24445" w="14114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rect b="b" l="l" r="r" t="t"/>
                <a:pathLst>
                  <a:path extrusionOk="0" h="23528" w="9529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" name="Google Shape;434;p16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35" name="Google Shape;435;p16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rect b="b" l="l" r="r" t="t"/>
                <a:pathLst>
                  <a:path extrusionOk="0" h="5414" w="1121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rect b="b" l="l" r="r" t="t"/>
                <a:pathLst>
                  <a:path extrusionOk="0" h="1497" w="1012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7" name="Google Shape;437;p16"/>
          <p:cNvGrpSpPr/>
          <p:nvPr/>
        </p:nvGrpSpPr>
        <p:grpSpPr>
          <a:xfrm rot="3126073">
            <a:off x="-446820" y="4043641"/>
            <a:ext cx="848629" cy="654559"/>
            <a:chOff x="3206237" y="4273754"/>
            <a:chExt cx="855128" cy="659520"/>
          </a:xfrm>
        </p:grpSpPr>
        <p:sp>
          <p:nvSpPr>
            <p:cNvPr id="438" name="Google Shape;438;p16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rect b="b" l="l" r="r" t="t"/>
              <a:pathLst>
                <a:path extrusionOk="0" h="32350" w="12205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rect b="b" l="l" r="r" t="t"/>
              <a:pathLst>
                <a:path extrusionOk="0" h="29620" w="2642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rect b="b" l="l" r="r" t="t"/>
              <a:pathLst>
                <a:path extrusionOk="0" h="29620" w="3195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rect b="b" l="l" r="r" t="t"/>
              <a:pathLst>
                <a:path extrusionOk="0" h="29620" w="4337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16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3" name="Google Shape;443;p16"/>
          <p:cNvSpPr txBox="1"/>
          <p:nvPr>
            <p:ph idx="1" type="subTitle"/>
          </p:nvPr>
        </p:nvSpPr>
        <p:spPr>
          <a:xfrm>
            <a:off x="720000" y="2800350"/>
            <a:ext cx="2216700" cy="33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444" name="Google Shape;444;p16"/>
          <p:cNvSpPr txBox="1"/>
          <p:nvPr>
            <p:ph idx="2" type="subTitle"/>
          </p:nvPr>
        </p:nvSpPr>
        <p:spPr>
          <a:xfrm>
            <a:off x="720000" y="3139050"/>
            <a:ext cx="2216700" cy="90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5" name="Google Shape;445;p16"/>
          <p:cNvSpPr txBox="1"/>
          <p:nvPr>
            <p:ph idx="3" type="subTitle"/>
          </p:nvPr>
        </p:nvSpPr>
        <p:spPr>
          <a:xfrm>
            <a:off x="3463650" y="2800350"/>
            <a:ext cx="2216700" cy="33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446" name="Google Shape;446;p16"/>
          <p:cNvSpPr txBox="1"/>
          <p:nvPr>
            <p:ph idx="4" type="subTitle"/>
          </p:nvPr>
        </p:nvSpPr>
        <p:spPr>
          <a:xfrm>
            <a:off x="3463650" y="3139050"/>
            <a:ext cx="2216700" cy="90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7" name="Google Shape;447;p16"/>
          <p:cNvSpPr txBox="1"/>
          <p:nvPr>
            <p:ph idx="5" type="subTitle"/>
          </p:nvPr>
        </p:nvSpPr>
        <p:spPr>
          <a:xfrm>
            <a:off x="6207300" y="2800350"/>
            <a:ext cx="2216700" cy="33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448" name="Google Shape;448;p16"/>
          <p:cNvSpPr txBox="1"/>
          <p:nvPr>
            <p:ph idx="6" type="subTitle"/>
          </p:nvPr>
        </p:nvSpPr>
        <p:spPr>
          <a:xfrm>
            <a:off x="6207300" y="3139050"/>
            <a:ext cx="2216700" cy="90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7"/>
          <p:cNvSpPr/>
          <p:nvPr/>
        </p:nvSpPr>
        <p:spPr>
          <a:xfrm rot="-3144195">
            <a:off x="8357888" y="164123"/>
            <a:ext cx="417008" cy="415622"/>
          </a:xfrm>
          <a:custGeom>
            <a:rect b="b" l="l" r="r" t="t"/>
            <a:pathLst>
              <a:path extrusionOk="0" h="2757" w="2766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7"/>
          <p:cNvSpPr/>
          <p:nvPr/>
        </p:nvSpPr>
        <p:spPr>
          <a:xfrm rot="-3144039">
            <a:off x="2631319" y="-326121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cap="flat" cmpd="sng" w="38100">
            <a:solidFill>
              <a:srgbClr val="481F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17"/>
          <p:cNvGrpSpPr/>
          <p:nvPr/>
        </p:nvGrpSpPr>
        <p:grpSpPr>
          <a:xfrm rot="-2079588">
            <a:off x="8804970" y="4442722"/>
            <a:ext cx="669672" cy="533419"/>
            <a:chOff x="-602987" y="2563895"/>
            <a:chExt cx="640505" cy="510186"/>
          </a:xfrm>
        </p:grpSpPr>
        <p:sp>
          <p:nvSpPr>
            <p:cNvPr id="454" name="Google Shape;454;p17"/>
            <p:cNvSpPr/>
            <p:nvPr/>
          </p:nvSpPr>
          <p:spPr>
            <a:xfrm>
              <a:off x="-602987" y="2563895"/>
              <a:ext cx="640505" cy="510186"/>
            </a:xfrm>
            <a:custGeom>
              <a:rect b="b" l="l" r="r" t="t"/>
              <a:pathLst>
                <a:path extrusionOk="0" h="4442" w="5577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-222844" y="2847239"/>
              <a:ext cx="99458" cy="156203"/>
            </a:xfrm>
            <a:custGeom>
              <a:rect b="b" l="l" r="r" t="t"/>
              <a:pathLst>
                <a:path extrusionOk="0" h="1360" w="866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-519953" y="2772814"/>
              <a:ext cx="104396" cy="161027"/>
            </a:xfrm>
            <a:custGeom>
              <a:rect b="b" l="l" r="r" t="t"/>
              <a:pathLst>
                <a:path extrusionOk="0" h="1402" w="909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17"/>
          <p:cNvGrpSpPr/>
          <p:nvPr/>
        </p:nvGrpSpPr>
        <p:grpSpPr>
          <a:xfrm rot="-5400000">
            <a:off x="-598075" y="2499961"/>
            <a:ext cx="988295" cy="1014625"/>
            <a:chOff x="8095121" y="-207949"/>
            <a:chExt cx="1595825" cy="1638342"/>
          </a:xfrm>
        </p:grpSpPr>
        <p:grpSp>
          <p:nvGrpSpPr>
            <p:cNvPr id="458" name="Google Shape;458;p17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59" name="Google Shape;459;p17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rect b="b" l="l" r="r" t="t"/>
                <a:pathLst>
                  <a:path extrusionOk="0" h="35455" w="28817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7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rect b="b" l="l" r="r" t="t"/>
                <a:pathLst>
                  <a:path extrusionOk="0" h="23528" w="9529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7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rect b="b" l="l" r="r" t="t"/>
                <a:pathLst>
                  <a:path extrusionOk="0" h="6424" w="3409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7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rect b="b" l="l" r="r" t="t"/>
                <a:pathLst>
                  <a:path extrusionOk="0" h="24445" w="14114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7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rect b="b" l="l" r="r" t="t"/>
                <a:pathLst>
                  <a:path extrusionOk="0" h="23528" w="9529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4" name="Google Shape;464;p17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65" name="Google Shape;465;p17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rect b="b" l="l" r="r" t="t"/>
                <a:pathLst>
                  <a:path extrusionOk="0" h="5414" w="1121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7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rect b="b" l="l" r="r" t="t"/>
                <a:pathLst>
                  <a:path extrusionOk="0" h="1497" w="1012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7" name="Google Shape;467;p17"/>
          <p:cNvSpPr txBox="1"/>
          <p:nvPr>
            <p:ph hasCustomPrompt="1" type="title"/>
          </p:nvPr>
        </p:nvSpPr>
        <p:spPr>
          <a:xfrm>
            <a:off x="720000" y="2936225"/>
            <a:ext cx="2208000" cy="73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8" name="Google Shape;468;p17"/>
          <p:cNvSpPr txBox="1"/>
          <p:nvPr>
            <p:ph idx="1" type="subTitle"/>
          </p:nvPr>
        </p:nvSpPr>
        <p:spPr>
          <a:xfrm>
            <a:off x="720037" y="3666325"/>
            <a:ext cx="2208000" cy="63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9" name="Google Shape;469;p17"/>
          <p:cNvSpPr txBox="1"/>
          <p:nvPr>
            <p:ph hasCustomPrompt="1" idx="2" type="title"/>
          </p:nvPr>
        </p:nvSpPr>
        <p:spPr>
          <a:xfrm>
            <a:off x="3468013" y="2936225"/>
            <a:ext cx="2208000" cy="73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0" name="Google Shape;470;p17"/>
          <p:cNvSpPr txBox="1"/>
          <p:nvPr>
            <p:ph idx="3" type="subTitle"/>
          </p:nvPr>
        </p:nvSpPr>
        <p:spPr>
          <a:xfrm>
            <a:off x="3468049" y="3666325"/>
            <a:ext cx="2208000" cy="63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1" name="Google Shape;471;p17"/>
          <p:cNvSpPr txBox="1"/>
          <p:nvPr>
            <p:ph hasCustomPrompt="1" idx="4" type="title"/>
          </p:nvPr>
        </p:nvSpPr>
        <p:spPr>
          <a:xfrm>
            <a:off x="6216000" y="2936225"/>
            <a:ext cx="2208000" cy="73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2" name="Google Shape;472;p17"/>
          <p:cNvSpPr txBox="1"/>
          <p:nvPr>
            <p:ph idx="5" type="subTitle"/>
          </p:nvPr>
        </p:nvSpPr>
        <p:spPr>
          <a:xfrm>
            <a:off x="6216036" y="3666325"/>
            <a:ext cx="2208000" cy="63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18"/>
          <p:cNvGrpSpPr/>
          <p:nvPr/>
        </p:nvGrpSpPr>
        <p:grpSpPr>
          <a:xfrm>
            <a:off x="7581162" y="-276971"/>
            <a:ext cx="855128" cy="659520"/>
            <a:chOff x="3206237" y="4273754"/>
            <a:chExt cx="855128" cy="659520"/>
          </a:xfrm>
        </p:grpSpPr>
        <p:sp>
          <p:nvSpPr>
            <p:cNvPr id="476" name="Google Shape;476;p1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rect b="b" l="l" r="r" t="t"/>
              <a:pathLst>
                <a:path extrusionOk="0" h="32350" w="12205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rect b="b" l="l" r="r" t="t"/>
              <a:pathLst>
                <a:path extrusionOk="0" h="29620" w="2642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rect b="b" l="l" r="r" t="t"/>
              <a:pathLst>
                <a:path extrusionOk="0" h="29620" w="3195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rect b="b" l="l" r="r" t="t"/>
              <a:pathLst>
                <a:path extrusionOk="0" h="29620" w="4337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18"/>
          <p:cNvSpPr/>
          <p:nvPr/>
        </p:nvSpPr>
        <p:spPr>
          <a:xfrm rot="-3144039">
            <a:off x="-154643" y="793216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cap="flat" cmpd="sng" w="38100">
            <a:solidFill>
              <a:srgbClr val="481F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p18"/>
          <p:cNvGrpSpPr/>
          <p:nvPr/>
        </p:nvGrpSpPr>
        <p:grpSpPr>
          <a:xfrm rot="1662630">
            <a:off x="-681347" y="4033368"/>
            <a:ext cx="1371842" cy="958892"/>
            <a:chOff x="7300319" y="-408113"/>
            <a:chExt cx="1371855" cy="958901"/>
          </a:xfrm>
        </p:grpSpPr>
        <p:sp>
          <p:nvSpPr>
            <p:cNvPr id="482" name="Google Shape;482;p18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rect b="b" l="l" r="r" t="t"/>
              <a:pathLst>
                <a:path extrusionOk="0" h="32069" w="1597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rect b="b" l="l" r="r" t="t"/>
              <a:pathLst>
                <a:path extrusionOk="0" h="13883" w="8619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18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87" name="Google Shape;487;p18"/>
          <p:cNvSpPr txBox="1"/>
          <p:nvPr>
            <p:ph idx="1" type="subTitle"/>
          </p:nvPr>
        </p:nvSpPr>
        <p:spPr>
          <a:xfrm>
            <a:off x="2515550" y="3949500"/>
            <a:ext cx="1731900" cy="6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8" name="Google Shape;488;p18"/>
          <p:cNvSpPr txBox="1"/>
          <p:nvPr>
            <p:ph idx="2" type="subTitle"/>
          </p:nvPr>
        </p:nvSpPr>
        <p:spPr>
          <a:xfrm>
            <a:off x="6692100" y="2654950"/>
            <a:ext cx="1731900" cy="6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9" name="Google Shape;489;p18"/>
          <p:cNvSpPr txBox="1"/>
          <p:nvPr>
            <p:ph idx="3" type="subTitle"/>
          </p:nvPr>
        </p:nvSpPr>
        <p:spPr>
          <a:xfrm>
            <a:off x="6692100" y="3949500"/>
            <a:ext cx="1731900" cy="6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0" name="Google Shape;490;p18"/>
          <p:cNvSpPr txBox="1"/>
          <p:nvPr>
            <p:ph idx="4" type="subTitle"/>
          </p:nvPr>
        </p:nvSpPr>
        <p:spPr>
          <a:xfrm>
            <a:off x="2515550" y="1360400"/>
            <a:ext cx="1731900" cy="6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1" name="Google Shape;491;p18"/>
          <p:cNvSpPr txBox="1"/>
          <p:nvPr>
            <p:ph idx="5" type="subTitle"/>
          </p:nvPr>
        </p:nvSpPr>
        <p:spPr>
          <a:xfrm>
            <a:off x="2515550" y="2654950"/>
            <a:ext cx="1731900" cy="6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2" name="Google Shape;492;p18"/>
          <p:cNvSpPr txBox="1"/>
          <p:nvPr>
            <p:ph idx="6" type="subTitle"/>
          </p:nvPr>
        </p:nvSpPr>
        <p:spPr>
          <a:xfrm>
            <a:off x="6692100" y="1360400"/>
            <a:ext cx="1731900" cy="6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6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9"/>
          <p:cNvSpPr/>
          <p:nvPr/>
        </p:nvSpPr>
        <p:spPr>
          <a:xfrm rot="-3144039">
            <a:off x="-300256" y="3120504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cap="flat" cmpd="sng" w="38100">
            <a:solidFill>
              <a:srgbClr val="481F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6" name="Google Shape;496;p19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497" name="Google Shape;497;p19"/>
            <p:cNvSpPr/>
            <p:nvPr/>
          </p:nvSpPr>
          <p:spPr>
            <a:xfrm>
              <a:off x="-475033" y="164121"/>
              <a:ext cx="957839" cy="693260"/>
            </a:xfrm>
            <a:custGeom>
              <a:rect b="b" l="l" r="r" t="t"/>
              <a:pathLst>
                <a:path extrusionOk="0" h="17629" w="24357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-431500" y="546046"/>
              <a:ext cx="44083" cy="212906"/>
            </a:xfrm>
            <a:custGeom>
              <a:rect b="b" l="l" r="r" t="t"/>
              <a:pathLst>
                <a:path extrusionOk="0" h="5414" w="1121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-393197" y="456621"/>
              <a:ext cx="39797" cy="58870"/>
            </a:xfrm>
            <a:custGeom>
              <a:rect b="b" l="l" r="r" t="t"/>
              <a:pathLst>
                <a:path extrusionOk="0" h="1497" w="1012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-79974" y="669330"/>
              <a:ext cx="108104" cy="56156"/>
            </a:xfrm>
            <a:custGeom>
              <a:rect b="b" l="l" r="r" t="t"/>
              <a:pathLst>
                <a:path extrusionOk="0" h="1428" w="2749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-53311" y="700908"/>
              <a:ext cx="442800" cy="600139"/>
            </a:xfrm>
            <a:custGeom>
              <a:rect b="b" l="l" r="r" t="t"/>
              <a:pathLst>
                <a:path extrusionOk="0" h="15261" w="1126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44922" y="644751"/>
              <a:ext cx="63195" cy="46364"/>
            </a:xfrm>
            <a:custGeom>
              <a:rect b="b" l="l" r="r" t="t"/>
              <a:pathLst>
                <a:path extrusionOk="0" h="1179" w="1607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-208370" y="720531"/>
              <a:ext cx="153682" cy="47072"/>
            </a:xfrm>
            <a:custGeom>
              <a:rect b="b" l="l" r="r" t="t"/>
              <a:pathLst>
                <a:path extrusionOk="0" h="1197" w="3908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-395714" y="779046"/>
              <a:ext cx="313656" cy="95914"/>
            </a:xfrm>
            <a:custGeom>
              <a:rect b="b" l="l" r="r" t="t"/>
              <a:pathLst>
                <a:path extrusionOk="0" h="2439" w="7976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-226617" y="809641"/>
              <a:ext cx="149474" cy="44241"/>
            </a:xfrm>
            <a:custGeom>
              <a:rect b="b" l="l" r="r" t="t"/>
              <a:pathLst>
                <a:path extrusionOk="0" h="1125" w="3801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115078" y="610381"/>
              <a:ext cx="137559" cy="63903"/>
            </a:xfrm>
            <a:custGeom>
              <a:rect b="b" l="l" r="r" t="t"/>
              <a:pathLst>
                <a:path extrusionOk="0" h="1625" w="3498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209104" y="696660"/>
              <a:ext cx="60364" cy="19702"/>
            </a:xfrm>
            <a:custGeom>
              <a:rect b="b" l="l" r="r" t="t"/>
              <a:pathLst>
                <a:path extrusionOk="0" h="501" w="1535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189442" y="583011"/>
              <a:ext cx="270910" cy="105981"/>
            </a:xfrm>
            <a:custGeom>
              <a:rect b="b" l="l" r="r" t="t"/>
              <a:pathLst>
                <a:path extrusionOk="0" h="2695" w="6889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11575" y="879640"/>
              <a:ext cx="165047" cy="351526"/>
            </a:xfrm>
            <a:custGeom>
              <a:rect b="b" l="l" r="r" t="t"/>
              <a:pathLst>
                <a:path extrusionOk="0" h="8939" w="4197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-10133" y="824467"/>
              <a:ext cx="24499" cy="38145"/>
            </a:xfrm>
            <a:custGeom>
              <a:rect b="b" l="l" r="r" t="t"/>
              <a:pathLst>
                <a:path extrusionOk="0" h="970" w="623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266283" y="276630"/>
              <a:ext cx="174406" cy="236029"/>
            </a:xfrm>
            <a:custGeom>
              <a:rect b="b" l="l" r="r" t="t"/>
              <a:pathLst>
                <a:path extrusionOk="0" h="6002" w="4435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249059" y="1178274"/>
              <a:ext cx="63589" cy="65240"/>
            </a:xfrm>
            <a:custGeom>
              <a:rect b="b" l="l" r="r" t="t"/>
              <a:pathLst>
                <a:path extrusionOk="0" h="1659" w="1617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-512903" y="130262"/>
              <a:ext cx="1033579" cy="1203856"/>
            </a:xfrm>
            <a:custGeom>
              <a:rect b="b" l="l" r="r" t="t"/>
              <a:pathLst>
                <a:path extrusionOk="0" h="30613" w="26283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19"/>
          <p:cNvGrpSpPr/>
          <p:nvPr/>
        </p:nvGrpSpPr>
        <p:grpSpPr>
          <a:xfrm rot="-2842395">
            <a:off x="8739769" y="304084"/>
            <a:ext cx="643560" cy="660709"/>
            <a:chOff x="-509825" y="2500600"/>
            <a:chExt cx="949316" cy="974613"/>
          </a:xfrm>
        </p:grpSpPr>
        <p:sp>
          <p:nvSpPr>
            <p:cNvPr id="515" name="Google Shape;515;p19"/>
            <p:cNvSpPr/>
            <p:nvPr/>
          </p:nvSpPr>
          <p:spPr>
            <a:xfrm>
              <a:off x="-509825" y="2500600"/>
              <a:ext cx="949316" cy="974613"/>
            </a:xfrm>
            <a:custGeom>
              <a:rect b="b" l="l" r="r" t="t"/>
              <a:pathLst>
                <a:path extrusionOk="0" h="30244" w="29459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-462679" y="2845604"/>
              <a:ext cx="855026" cy="582467"/>
            </a:xfrm>
            <a:custGeom>
              <a:rect b="b" l="l" r="r" t="t"/>
              <a:pathLst>
                <a:path extrusionOk="0" h="18075" w="26533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-278673" y="2548326"/>
              <a:ext cx="487016" cy="374358"/>
            </a:xfrm>
            <a:custGeom>
              <a:rect b="b" l="l" r="r" t="t"/>
              <a:pathLst>
                <a:path extrusionOk="0" h="11617" w="15113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8" name="Google Shape;518;p19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519" name="Google Shape;519;p19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rect b="b" l="l" r="r" t="t"/>
                <a:pathLst>
                  <a:path extrusionOk="0" h="7582" w="3078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9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rect b="b" l="l" r="r" t="t"/>
                <a:pathLst>
                  <a:path extrusionOk="0" h="1302" w="158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1" name="Google Shape;521;p19"/>
          <p:cNvGrpSpPr/>
          <p:nvPr/>
        </p:nvGrpSpPr>
        <p:grpSpPr>
          <a:xfrm rot="-2079588">
            <a:off x="8621357" y="4716147"/>
            <a:ext cx="669672" cy="533419"/>
            <a:chOff x="-602987" y="2563895"/>
            <a:chExt cx="640505" cy="510186"/>
          </a:xfrm>
        </p:grpSpPr>
        <p:sp>
          <p:nvSpPr>
            <p:cNvPr id="522" name="Google Shape;522;p19"/>
            <p:cNvSpPr/>
            <p:nvPr/>
          </p:nvSpPr>
          <p:spPr>
            <a:xfrm>
              <a:off x="-602987" y="2563895"/>
              <a:ext cx="640505" cy="510186"/>
            </a:xfrm>
            <a:custGeom>
              <a:rect b="b" l="l" r="r" t="t"/>
              <a:pathLst>
                <a:path extrusionOk="0" h="4442" w="5577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-222844" y="2847239"/>
              <a:ext cx="99458" cy="156203"/>
            </a:xfrm>
            <a:custGeom>
              <a:rect b="b" l="l" r="r" t="t"/>
              <a:pathLst>
                <a:path extrusionOk="0" h="1360" w="866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-519953" y="2772814"/>
              <a:ext cx="104396" cy="161027"/>
            </a:xfrm>
            <a:custGeom>
              <a:rect b="b" l="l" r="r" t="t"/>
              <a:pathLst>
                <a:path extrusionOk="0" h="1402" w="909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19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0"/>
          <p:cNvGrpSpPr/>
          <p:nvPr/>
        </p:nvGrpSpPr>
        <p:grpSpPr>
          <a:xfrm flipH="1">
            <a:off x="-7983" y="486521"/>
            <a:ext cx="2457934" cy="4048498"/>
            <a:chOff x="6689905" y="486521"/>
            <a:chExt cx="2457934" cy="4048498"/>
          </a:xfrm>
        </p:grpSpPr>
        <p:sp>
          <p:nvSpPr>
            <p:cNvPr id="529" name="Google Shape;529;p20"/>
            <p:cNvSpPr/>
            <p:nvPr/>
          </p:nvSpPr>
          <p:spPr>
            <a:xfrm>
              <a:off x="7735938" y="646662"/>
              <a:ext cx="1370919" cy="732678"/>
            </a:xfrm>
            <a:custGeom>
              <a:rect b="b" l="l" r="r" t="t"/>
              <a:pathLst>
                <a:path extrusionOk="0" h="9422" w="17629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693633" y="608480"/>
              <a:ext cx="1451406" cy="808963"/>
            </a:xfrm>
            <a:custGeom>
              <a:rect b="b" l="l" r="r" t="t"/>
              <a:pathLst>
                <a:path extrusionOk="0" h="10403" w="18664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894112" y="870695"/>
              <a:ext cx="1212745" cy="1720573"/>
            </a:xfrm>
            <a:custGeom>
              <a:rect b="b" l="l" r="r" t="t"/>
              <a:pathLst>
                <a:path extrusionOk="0" h="22126" w="15595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851807" y="832592"/>
              <a:ext cx="1293232" cy="1796780"/>
            </a:xfrm>
            <a:custGeom>
              <a:rect b="b" l="l" r="r" t="t"/>
              <a:pathLst>
                <a:path extrusionOk="0" h="23106" w="1663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181629" y="1220393"/>
              <a:ext cx="712561" cy="1370875"/>
            </a:xfrm>
            <a:custGeom>
              <a:rect b="b" l="l" r="r" t="t"/>
              <a:pathLst>
                <a:path extrusionOk="0" h="17629" w="9163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143524" y="1182212"/>
              <a:ext cx="792348" cy="1447160"/>
            </a:xfrm>
            <a:custGeom>
              <a:rect b="b" l="l" r="r" t="t"/>
              <a:pathLst>
                <a:path extrusionOk="0" h="18610" w="10189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405047" y="1379262"/>
              <a:ext cx="1701809" cy="1212006"/>
            </a:xfrm>
            <a:custGeom>
              <a:rect b="b" l="l" r="r" t="t"/>
              <a:pathLst>
                <a:path extrusionOk="0" h="15586" w="21884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366865" y="1341003"/>
              <a:ext cx="1780974" cy="1288369"/>
            </a:xfrm>
            <a:custGeom>
              <a:rect b="b" l="l" r="r" t="t"/>
              <a:pathLst>
                <a:path extrusionOk="0" h="16568" w="22902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755379" y="3784378"/>
              <a:ext cx="1351478" cy="712538"/>
            </a:xfrm>
            <a:custGeom>
              <a:rect b="b" l="l" r="r" t="t"/>
              <a:pathLst>
                <a:path extrusionOk="0" h="9163" w="17379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717196" y="3746353"/>
              <a:ext cx="1427843" cy="788667"/>
            </a:xfrm>
            <a:custGeom>
              <a:rect b="b" l="l" r="r" t="t"/>
              <a:pathLst>
                <a:path extrusionOk="0" h="10142" w="18361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913553" y="2591191"/>
              <a:ext cx="1193304" cy="1681614"/>
            </a:xfrm>
            <a:custGeom>
              <a:rect b="b" l="l" r="r" t="t"/>
              <a:pathLst>
                <a:path extrusionOk="0" h="21625" w="15345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875370" y="2553398"/>
              <a:ext cx="1269669" cy="1757588"/>
            </a:xfrm>
            <a:custGeom>
              <a:rect b="b" l="l" r="r" t="t"/>
              <a:pathLst>
                <a:path extrusionOk="0" h="22602" w="16327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181629" y="2591191"/>
              <a:ext cx="732002" cy="1351434"/>
            </a:xfrm>
            <a:custGeom>
              <a:rect b="b" l="l" r="r" t="t"/>
              <a:pathLst>
                <a:path extrusionOk="0" h="17379" w="9413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7143524" y="2553009"/>
              <a:ext cx="808289" cy="1427720"/>
            </a:xfrm>
            <a:custGeom>
              <a:rect b="b" l="l" r="r" t="t"/>
              <a:pathLst>
                <a:path extrusionOk="0" h="18360" w="10394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7405747" y="2591191"/>
              <a:ext cx="1701109" cy="1193266"/>
            </a:xfrm>
            <a:custGeom>
              <a:rect b="b" l="l" r="r" t="t"/>
              <a:pathLst>
                <a:path extrusionOk="0" h="15345" w="21875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367565" y="2553009"/>
              <a:ext cx="1780274" cy="1269551"/>
            </a:xfrm>
            <a:custGeom>
              <a:rect b="b" l="l" r="r" t="t"/>
              <a:pathLst>
                <a:path extrusionOk="0" h="16326" w="22893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8815394" y="1966136"/>
              <a:ext cx="183292" cy="183208"/>
            </a:xfrm>
            <a:custGeom>
              <a:rect b="b" l="l" r="r" t="t"/>
              <a:pathLst>
                <a:path extrusionOk="0" h="2356" w="2357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7753979" y="3389345"/>
              <a:ext cx="210976" cy="167578"/>
            </a:xfrm>
            <a:custGeom>
              <a:rect b="b" l="l" r="r" t="t"/>
              <a:pathLst>
                <a:path extrusionOk="0" h="2155" w="2713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798052" y="3019195"/>
              <a:ext cx="209654" cy="147127"/>
            </a:xfrm>
            <a:custGeom>
              <a:rect b="b" l="l" r="r" t="t"/>
              <a:pathLst>
                <a:path extrusionOk="0" h="1892" w="2696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435278" y="2195768"/>
              <a:ext cx="149231" cy="207470"/>
            </a:xfrm>
            <a:custGeom>
              <a:rect b="b" l="l" r="r" t="t"/>
              <a:pathLst>
                <a:path extrusionOk="0" h="2668" w="1919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163334" y="2170107"/>
              <a:ext cx="171394" cy="195650"/>
            </a:xfrm>
            <a:custGeom>
              <a:rect b="b" l="l" r="r" t="t"/>
              <a:pathLst>
                <a:path extrusionOk="0" h="2516" w="2204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566021" y="2693837"/>
              <a:ext cx="215098" cy="214391"/>
            </a:xfrm>
            <a:custGeom>
              <a:rect b="b" l="l" r="r" t="t"/>
              <a:pathLst>
                <a:path extrusionOk="0" h="2757" w="2766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982249" y="2381850"/>
              <a:ext cx="134689" cy="123876"/>
            </a:xfrm>
            <a:custGeom>
              <a:rect b="b" l="l" r="r" t="t"/>
              <a:pathLst>
                <a:path extrusionOk="0" h="1593" w="1732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057885" y="2725798"/>
              <a:ext cx="134611" cy="99769"/>
            </a:xfrm>
            <a:custGeom>
              <a:rect b="b" l="l" r="r" t="t"/>
              <a:pathLst>
                <a:path extrusionOk="0" h="1283" w="1731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830966" y="1595364"/>
              <a:ext cx="136089" cy="121465"/>
            </a:xfrm>
            <a:custGeom>
              <a:rect b="b" l="l" r="r" t="t"/>
              <a:pathLst>
                <a:path extrusionOk="0" h="1562" w="175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308988" y="2053930"/>
              <a:ext cx="93085" cy="128930"/>
            </a:xfrm>
            <a:custGeom>
              <a:rect b="b" l="l" r="r" t="t"/>
              <a:pathLst>
                <a:path extrusionOk="0" h="1658" w="1197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916721" y="3659414"/>
              <a:ext cx="93007" cy="129397"/>
            </a:xfrm>
            <a:custGeom>
              <a:rect b="b" l="l" r="r" t="t"/>
              <a:pathLst>
                <a:path extrusionOk="0" h="1664" w="1196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8778688" y="1354922"/>
              <a:ext cx="199156" cy="69520"/>
            </a:xfrm>
            <a:custGeom>
              <a:rect b="b" l="l" r="r" t="t"/>
              <a:pathLst>
                <a:path extrusionOk="0" h="894" w="2561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7" name="Google Shape;557;p20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558" name="Google Shape;55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rect b="b" l="l" r="r" t="t"/>
                <a:pathLst>
                  <a:path extrusionOk="0" h="4428" w="5122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rect b="b" l="l" r="r" t="t"/>
                <a:pathLst>
                  <a:path extrusionOk="0" h="4881" w="5746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rect b="b" l="l" r="r" t="t"/>
                <a:pathLst>
                  <a:path extrusionOk="0" h="1507" w="1517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rect b="b" l="l" r="r" t="t"/>
                <a:pathLst>
                  <a:path extrusionOk="0" h="1342" w="1696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rect b="b" l="l" r="r" t="t"/>
                <a:pathLst>
                  <a:path extrusionOk="0" h="4428" w="5122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rect b="b" l="l" r="r" t="t"/>
                <a:pathLst>
                  <a:path extrusionOk="0" h="4881" w="5746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rect b="b" l="l" r="r" t="t"/>
                <a:pathLst>
                  <a:path extrusionOk="0" h="1507" w="1517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rect b="b" l="l" r="r" t="t"/>
                <a:pathLst>
                  <a:path extrusionOk="0" h="1342" w="1696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7" name="Google Shape;567;p20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568" name="Google Shape;56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rect b="b" l="l" r="r" t="t"/>
                <a:pathLst>
                  <a:path extrusionOk="0" h="4428" w="5122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rect b="b" l="l" r="r" t="t"/>
                <a:pathLst>
                  <a:path extrusionOk="0" h="4881" w="5746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rect b="b" l="l" r="r" t="t"/>
                <a:pathLst>
                  <a:path extrusionOk="0" h="1507" w="1517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rect b="b" l="l" r="r" t="t"/>
                <a:pathLst>
                  <a:path extrusionOk="0" h="1342" w="1696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2" name="Google Shape;572;p20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573" name="Google Shape;57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rect b="b" l="l" r="r" t="t"/>
                <a:pathLst>
                  <a:path extrusionOk="0" h="4428" w="5122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rect b="b" l="l" r="r" t="t"/>
                <a:pathLst>
                  <a:path extrusionOk="0" h="4881" w="5746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rect b="b" l="l" r="r" t="t"/>
                <a:pathLst>
                  <a:path extrusionOk="0" h="1507" w="1517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rect b="b" l="l" r="r" t="t"/>
                <a:pathLst>
                  <a:path extrusionOk="0" h="1342" w="1696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7" name="Google Shape;577;p20"/>
            <p:cNvSpPr/>
            <p:nvPr/>
          </p:nvSpPr>
          <p:spPr>
            <a:xfrm>
              <a:off x="8713471" y="1000962"/>
              <a:ext cx="215098" cy="214391"/>
            </a:xfrm>
            <a:custGeom>
              <a:rect b="b" l="l" r="r" t="t"/>
              <a:pathLst>
                <a:path extrusionOk="0" h="2757" w="2766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8713471" y="3942637"/>
              <a:ext cx="215098" cy="214391"/>
            </a:xfrm>
            <a:custGeom>
              <a:rect b="b" l="l" r="r" t="t"/>
              <a:pathLst>
                <a:path extrusionOk="0" h="2757" w="2766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9" name="Google Shape;579;p20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rect b="b" l="l" r="r" t="t"/>
                <a:pathLst>
                  <a:path extrusionOk="0" h="5557" w="6076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1" name="Google Shape;581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82" name="Google Shape;582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rect b="b" l="l" r="r" t="t"/>
                  <a:pathLst>
                    <a:path extrusionOk="0" h="438" w="474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rect b="b" l="l" r="r" t="t"/>
                  <a:pathLst>
                    <a:path extrusionOk="0" h="431" w="474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rect b="b" l="l" r="r" t="t"/>
                  <a:pathLst>
                    <a:path extrusionOk="0" h="893" w="973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rect b="b" l="l" r="r" t="t"/>
                  <a:pathLst>
                    <a:path extrusionOk="0" h="519" w="563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rect b="b" l="l" r="r" t="t"/>
                  <a:pathLst>
                    <a:path extrusionOk="0" h="513" w="563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rect b="b" l="l" r="r" t="t"/>
                  <a:pathLst>
                    <a:path extrusionOk="0" h="688" w="76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rect b="b" l="l" r="r" t="t"/>
                  <a:pathLst>
                    <a:path extrusionOk="0" h="692" w="759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rect b="b" l="l" r="r" t="t"/>
                  <a:pathLst>
                    <a:path extrusionOk="0" h="847" w="92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90" name="Google Shape;590;p20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591" name="Google Shape;591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rect b="b" l="l" r="r" t="t"/>
                <a:pathLst>
                  <a:path extrusionOk="0" h="5557" w="6076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2" name="Google Shape;592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93" name="Google Shape;593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rect b="b" l="l" r="r" t="t"/>
                  <a:pathLst>
                    <a:path extrusionOk="0" h="438" w="474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" name="Google Shape;594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rect b="b" l="l" r="r" t="t"/>
                  <a:pathLst>
                    <a:path extrusionOk="0" h="431" w="474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" name="Google Shape;595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rect b="b" l="l" r="r" t="t"/>
                  <a:pathLst>
                    <a:path extrusionOk="0" h="893" w="973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" name="Google Shape;596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rect b="b" l="l" r="r" t="t"/>
                  <a:pathLst>
                    <a:path extrusionOk="0" h="519" w="563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rect b="b" l="l" r="r" t="t"/>
                  <a:pathLst>
                    <a:path extrusionOk="0" h="513" w="563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rect b="b" l="l" r="r" t="t"/>
                  <a:pathLst>
                    <a:path extrusionOk="0" h="688" w="76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rect b="b" l="l" r="r" t="t"/>
                  <a:pathLst>
                    <a:path extrusionOk="0" h="692" w="759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rect b="b" l="l" r="r" t="t"/>
                  <a:pathLst>
                    <a:path extrusionOk="0" h="847" w="92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1" name="Google Shape;601;p20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602" name="Google Shape;602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rect b="b" l="l" r="r" t="t"/>
                <a:pathLst>
                  <a:path extrusionOk="0" h="5557" w="6076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3" name="Google Shape;603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04" name="Google Shape;604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rect b="b" l="l" r="r" t="t"/>
                  <a:pathLst>
                    <a:path extrusionOk="0" h="438" w="474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" name="Google Shape;605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rect b="b" l="l" r="r" t="t"/>
                  <a:pathLst>
                    <a:path extrusionOk="0" h="431" w="474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" name="Google Shape;606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rect b="b" l="l" r="r" t="t"/>
                  <a:pathLst>
                    <a:path extrusionOk="0" h="893" w="973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rect b="b" l="l" r="r" t="t"/>
                  <a:pathLst>
                    <a:path extrusionOk="0" h="519" w="563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" name="Google Shape;608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rect b="b" l="l" r="r" t="t"/>
                  <a:pathLst>
                    <a:path extrusionOk="0" h="513" w="563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" name="Google Shape;609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rect b="b" l="l" r="r" t="t"/>
                  <a:pathLst>
                    <a:path extrusionOk="0" h="688" w="76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" name="Google Shape;610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rect b="b" l="l" r="r" t="t"/>
                  <a:pathLst>
                    <a:path extrusionOk="0" h="692" w="759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" name="Google Shape;611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rect b="b" l="l" r="r" t="t"/>
                  <a:pathLst>
                    <a:path extrusionOk="0" h="847" w="92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12" name="Google Shape;612;p20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613" name="Google Shape;613;p20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rect b="b" l="l" r="r" t="t"/>
                <a:pathLst>
                  <a:path extrusionOk="0" h="7582" w="3078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rect b="b" l="l" r="r" t="t"/>
                <a:pathLst>
                  <a:path extrusionOk="0" h="1302" w="158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5" name="Google Shape;615;p20"/>
            <p:cNvSpPr/>
            <p:nvPr/>
          </p:nvSpPr>
          <p:spPr>
            <a:xfrm>
              <a:off x="8014696" y="1800650"/>
              <a:ext cx="215098" cy="214391"/>
            </a:xfrm>
            <a:custGeom>
              <a:rect b="b" l="l" r="r" t="t"/>
              <a:pathLst>
                <a:path extrusionOk="0" h="2757" w="2766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p20"/>
          <p:cNvGrpSpPr/>
          <p:nvPr/>
        </p:nvGrpSpPr>
        <p:grpSpPr>
          <a:xfrm>
            <a:off x="7948239" y="-528219"/>
            <a:ext cx="1177294" cy="1674755"/>
            <a:chOff x="6501775" y="678225"/>
            <a:chExt cx="872975" cy="1232525"/>
          </a:xfrm>
        </p:grpSpPr>
        <p:sp>
          <p:nvSpPr>
            <p:cNvPr id="617" name="Google Shape;617;p20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fill="none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cap="flat" cmpd="sng" w="593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" name="Google Shape;619;p20"/>
          <p:cNvSpPr txBox="1"/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9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0" name="Google Shape;620;p20"/>
          <p:cNvSpPr txBox="1"/>
          <p:nvPr>
            <p:ph idx="1" type="subTitle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21" name="Google Shape;621;p20"/>
          <p:cNvSpPr txBox="1"/>
          <p:nvPr>
            <p:ph idx="2" type="subTitle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22" name="Google Shape;622;p20"/>
          <p:cNvSpPr txBox="1"/>
          <p:nvPr/>
        </p:nvSpPr>
        <p:spPr>
          <a:xfrm>
            <a:off x="5148950" y="3695425"/>
            <a:ext cx="32748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 rot="-2147213">
            <a:off x="-153758" y="4260841"/>
            <a:ext cx="588398" cy="685333"/>
            <a:chOff x="-512903" y="130262"/>
            <a:chExt cx="1033579" cy="1203856"/>
          </a:xfrm>
        </p:grpSpPr>
        <p:sp>
          <p:nvSpPr>
            <p:cNvPr id="18" name="Google Shape;18;p3"/>
            <p:cNvSpPr/>
            <p:nvPr/>
          </p:nvSpPr>
          <p:spPr>
            <a:xfrm>
              <a:off x="-475033" y="164121"/>
              <a:ext cx="957839" cy="693260"/>
            </a:xfrm>
            <a:custGeom>
              <a:rect b="b" l="l" r="r" t="t"/>
              <a:pathLst>
                <a:path extrusionOk="0" h="17629" w="24357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431500" y="546046"/>
              <a:ext cx="44083" cy="212906"/>
            </a:xfrm>
            <a:custGeom>
              <a:rect b="b" l="l" r="r" t="t"/>
              <a:pathLst>
                <a:path extrusionOk="0" h="5414" w="1121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393197" y="456621"/>
              <a:ext cx="39797" cy="58870"/>
            </a:xfrm>
            <a:custGeom>
              <a:rect b="b" l="l" r="r" t="t"/>
              <a:pathLst>
                <a:path extrusionOk="0" h="1497" w="1012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79974" y="669330"/>
              <a:ext cx="108104" cy="56156"/>
            </a:xfrm>
            <a:custGeom>
              <a:rect b="b" l="l" r="r" t="t"/>
              <a:pathLst>
                <a:path extrusionOk="0" h="1428" w="2749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53311" y="700908"/>
              <a:ext cx="442800" cy="600139"/>
            </a:xfrm>
            <a:custGeom>
              <a:rect b="b" l="l" r="r" t="t"/>
              <a:pathLst>
                <a:path extrusionOk="0" h="15261" w="1126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4922" y="644751"/>
              <a:ext cx="63195" cy="46364"/>
            </a:xfrm>
            <a:custGeom>
              <a:rect b="b" l="l" r="r" t="t"/>
              <a:pathLst>
                <a:path extrusionOk="0" h="1179" w="1607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08370" y="720531"/>
              <a:ext cx="153682" cy="47072"/>
            </a:xfrm>
            <a:custGeom>
              <a:rect b="b" l="l" r="r" t="t"/>
              <a:pathLst>
                <a:path extrusionOk="0" h="1197" w="3908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95714" y="779046"/>
              <a:ext cx="313656" cy="95914"/>
            </a:xfrm>
            <a:custGeom>
              <a:rect b="b" l="l" r="r" t="t"/>
              <a:pathLst>
                <a:path extrusionOk="0" h="2439" w="7976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226617" y="809641"/>
              <a:ext cx="149474" cy="44241"/>
            </a:xfrm>
            <a:custGeom>
              <a:rect b="b" l="l" r="r" t="t"/>
              <a:pathLst>
                <a:path extrusionOk="0" h="1125" w="3801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5078" y="610381"/>
              <a:ext cx="137559" cy="63903"/>
            </a:xfrm>
            <a:custGeom>
              <a:rect b="b" l="l" r="r" t="t"/>
              <a:pathLst>
                <a:path extrusionOk="0" h="1625" w="3498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09104" y="696660"/>
              <a:ext cx="60364" cy="19702"/>
            </a:xfrm>
            <a:custGeom>
              <a:rect b="b" l="l" r="r" t="t"/>
              <a:pathLst>
                <a:path extrusionOk="0" h="501" w="1535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9442" y="583011"/>
              <a:ext cx="270910" cy="105981"/>
            </a:xfrm>
            <a:custGeom>
              <a:rect b="b" l="l" r="r" t="t"/>
              <a:pathLst>
                <a:path extrusionOk="0" h="2695" w="6889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1575" y="879640"/>
              <a:ext cx="165047" cy="351526"/>
            </a:xfrm>
            <a:custGeom>
              <a:rect b="b" l="l" r="r" t="t"/>
              <a:pathLst>
                <a:path extrusionOk="0" h="8939" w="4197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10133" y="824467"/>
              <a:ext cx="24499" cy="38145"/>
            </a:xfrm>
            <a:custGeom>
              <a:rect b="b" l="l" r="r" t="t"/>
              <a:pathLst>
                <a:path extrusionOk="0" h="970" w="623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6283" y="276630"/>
              <a:ext cx="174406" cy="236029"/>
            </a:xfrm>
            <a:custGeom>
              <a:rect b="b" l="l" r="r" t="t"/>
              <a:pathLst>
                <a:path extrusionOk="0" h="6002" w="4435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49059" y="1178274"/>
              <a:ext cx="63589" cy="65240"/>
            </a:xfrm>
            <a:custGeom>
              <a:rect b="b" l="l" r="r" t="t"/>
              <a:pathLst>
                <a:path extrusionOk="0" h="1659" w="1617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512903" y="130262"/>
              <a:ext cx="1033579" cy="1203856"/>
            </a:xfrm>
            <a:custGeom>
              <a:rect b="b" l="l" r="r" t="t"/>
              <a:pathLst>
                <a:path extrusionOk="0" h="30613" w="26283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 rot="1663095">
            <a:off x="8177493" y="2265062"/>
            <a:ext cx="1371785" cy="958852"/>
            <a:chOff x="7300319" y="-408113"/>
            <a:chExt cx="1371855" cy="958901"/>
          </a:xfrm>
        </p:grpSpPr>
        <p:sp>
          <p:nvSpPr>
            <p:cNvPr id="36" name="Google Shape;36;p3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rect b="b" l="l" r="r" t="t"/>
              <a:pathLst>
                <a:path extrusionOk="0" h="32069" w="1597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rect b="b" l="l" r="r" t="t"/>
              <a:pathLst>
                <a:path extrusionOk="0" h="13883" w="8619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-3144195">
            <a:off x="511488" y="2198861"/>
            <a:ext cx="417008" cy="415622"/>
          </a:xfrm>
          <a:custGeom>
            <a:rect b="b" l="l" r="r" t="t"/>
            <a:pathLst>
              <a:path extrusionOk="0" h="2757" w="2766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/>
          <p:cNvSpPr/>
          <p:nvPr/>
        </p:nvSpPr>
        <p:spPr>
          <a:xfrm rot="-3144155">
            <a:off x="6775292" y="4737402"/>
            <a:ext cx="610545" cy="580100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cap="flat" cmpd="sng" w="38100">
            <a:solidFill>
              <a:srgbClr val="481F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/>
          <p:cNvSpPr/>
          <p:nvPr/>
        </p:nvSpPr>
        <p:spPr>
          <a:xfrm rot="2185416">
            <a:off x="1316850" y="3880487"/>
            <a:ext cx="236399" cy="82526"/>
          </a:xfrm>
          <a:custGeom>
            <a:rect b="b" l="l" r="r" t="t"/>
            <a:pathLst>
              <a:path extrusionOk="0" h="894" w="2561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 rot="-3144175">
            <a:off x="6998832" y="1064873"/>
            <a:ext cx="309318" cy="245683"/>
          </a:xfrm>
          <a:custGeom>
            <a:rect b="b" l="l" r="r" t="t"/>
            <a:pathLst>
              <a:path extrusionOk="0" h="2155" w="2713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38096" y="-207260"/>
            <a:ext cx="9182888" cy="1941029"/>
            <a:chOff x="209575" y="678225"/>
            <a:chExt cx="7165175" cy="1503275"/>
          </a:xfrm>
        </p:grpSpPr>
        <p:sp>
          <p:nvSpPr>
            <p:cNvPr id="45" name="Google Shape;45;p3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09575" y="678225"/>
              <a:ext cx="352400" cy="1503275"/>
            </a:xfrm>
            <a:custGeom>
              <a:rect b="b" l="l" r="r" t="t"/>
              <a:pathLst>
                <a:path extrusionOk="0" h="60131" w="14096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983125" y="678225"/>
              <a:ext cx="872975" cy="890375"/>
            </a:xfrm>
            <a:custGeom>
              <a:rect b="b" l="l" r="r" t="t"/>
              <a:pathLst>
                <a:path extrusionOk="0" h="35615" w="34919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168850" y="678225"/>
              <a:ext cx="282375" cy="588400"/>
            </a:xfrm>
            <a:custGeom>
              <a:rect b="b" l="l" r="r" t="t"/>
              <a:pathLst>
                <a:path extrusionOk="0" h="23536" w="11295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09575" y="678225"/>
              <a:ext cx="352400" cy="1503275"/>
            </a:xfrm>
            <a:custGeom>
              <a:rect b="b" l="l" r="r" t="t"/>
              <a:pathLst>
                <a:path extrusionOk="0" fill="none" h="60131" w="14096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noFill/>
            <a:ln cap="flat" cmpd="sng" w="593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83125" y="678225"/>
              <a:ext cx="872975" cy="890375"/>
            </a:xfrm>
            <a:custGeom>
              <a:rect b="b" l="l" r="r" t="t"/>
              <a:pathLst>
                <a:path extrusionOk="0" fill="none" h="35615" w="34919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noFill/>
            <a:ln cap="flat" cmpd="sng" w="593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168850" y="678225"/>
              <a:ext cx="282375" cy="588400"/>
            </a:xfrm>
            <a:custGeom>
              <a:rect b="b" l="l" r="r" t="t"/>
              <a:pathLst>
                <a:path extrusionOk="0" fill="none" h="23536" w="11295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noFill/>
            <a:ln cap="flat" cmpd="sng" w="593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fill="none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cap="flat" cmpd="sng" w="593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3"/>
          <p:cNvSpPr txBox="1"/>
          <p:nvPr>
            <p:ph type="title"/>
          </p:nvPr>
        </p:nvSpPr>
        <p:spPr>
          <a:xfrm>
            <a:off x="2235150" y="2349338"/>
            <a:ext cx="4673700" cy="97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3"/>
          <p:cNvSpPr txBox="1"/>
          <p:nvPr>
            <p:ph hasCustomPrompt="1" idx="2" type="title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 txBox="1"/>
          <p:nvPr>
            <p:ph idx="1" type="subTitle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4"/>
          <p:cNvGrpSpPr/>
          <p:nvPr/>
        </p:nvGrpSpPr>
        <p:grpSpPr>
          <a:xfrm rot="-2079588">
            <a:off x="6799407" y="-175628"/>
            <a:ext cx="669672" cy="533419"/>
            <a:chOff x="-602987" y="2563895"/>
            <a:chExt cx="640505" cy="510186"/>
          </a:xfrm>
        </p:grpSpPr>
        <p:sp>
          <p:nvSpPr>
            <p:cNvPr id="59" name="Google Shape;59;p4"/>
            <p:cNvSpPr/>
            <p:nvPr/>
          </p:nvSpPr>
          <p:spPr>
            <a:xfrm>
              <a:off x="-602987" y="2563895"/>
              <a:ext cx="640505" cy="510186"/>
            </a:xfrm>
            <a:custGeom>
              <a:rect b="b" l="l" r="r" t="t"/>
              <a:pathLst>
                <a:path extrusionOk="0" h="4442" w="5577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-222844" y="2847239"/>
              <a:ext cx="99458" cy="156203"/>
            </a:xfrm>
            <a:custGeom>
              <a:rect b="b" l="l" r="r" t="t"/>
              <a:pathLst>
                <a:path extrusionOk="0" h="1360" w="866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-519953" y="2772814"/>
              <a:ext cx="104396" cy="161027"/>
            </a:xfrm>
            <a:custGeom>
              <a:rect b="b" l="l" r="r" t="t"/>
              <a:pathLst>
                <a:path extrusionOk="0" h="1402" w="909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4"/>
          <p:cNvSpPr/>
          <p:nvPr/>
        </p:nvSpPr>
        <p:spPr>
          <a:xfrm rot="-3144039">
            <a:off x="427944" y="-369371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cap="flat" cmpd="sng" w="38100">
            <a:solidFill>
              <a:srgbClr val="481F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4"/>
          <p:cNvGrpSpPr/>
          <p:nvPr/>
        </p:nvGrpSpPr>
        <p:grpSpPr>
          <a:xfrm rot="-3144447">
            <a:off x="-288243" y="2694841"/>
            <a:ext cx="564947" cy="516674"/>
            <a:chOff x="7951491" y="3948941"/>
            <a:chExt cx="472500" cy="432126"/>
          </a:xfrm>
        </p:grpSpPr>
        <p:sp>
          <p:nvSpPr>
            <p:cNvPr id="64" name="Google Shape;64;p4"/>
            <p:cNvSpPr/>
            <p:nvPr/>
          </p:nvSpPr>
          <p:spPr>
            <a:xfrm>
              <a:off x="7951491" y="3948941"/>
              <a:ext cx="472500" cy="432126"/>
            </a:xfrm>
            <a:custGeom>
              <a:rect b="b" l="l" r="r" t="t"/>
              <a:pathLst>
                <a:path extrusionOk="0" h="5557" w="6076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" name="Google Shape;65;p4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rect b="b" l="l" r="r" t="t"/>
                <a:pathLst>
                  <a:path extrusionOk="0" h="438" w="474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rect b="b" l="l" r="r" t="t"/>
                <a:pathLst>
                  <a:path extrusionOk="0" h="431" w="474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rect b="b" l="l" r="r" t="t"/>
                <a:pathLst>
                  <a:path extrusionOk="0" h="893" w="973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rect b="b" l="l" r="r" t="t"/>
                <a:pathLst>
                  <a:path extrusionOk="0" h="519" w="563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rect b="b" l="l" r="r" t="t"/>
                <a:pathLst>
                  <a:path extrusionOk="0" h="513" w="563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rect b="b" l="l" r="r" t="t"/>
                <a:pathLst>
                  <a:path extrusionOk="0" h="688" w="76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rect b="b" l="l" r="r" t="t"/>
                <a:pathLst>
                  <a:path extrusionOk="0" h="692" w="759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rect b="b" l="l" r="r" t="t"/>
                <a:pathLst>
                  <a:path extrusionOk="0" h="847" w="92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" name="Google Shape;74;p4"/>
          <p:cNvGrpSpPr/>
          <p:nvPr/>
        </p:nvGrpSpPr>
        <p:grpSpPr>
          <a:xfrm>
            <a:off x="8542126" y="4415107"/>
            <a:ext cx="798518" cy="615925"/>
            <a:chOff x="3206237" y="4273754"/>
            <a:chExt cx="855128" cy="659520"/>
          </a:xfrm>
        </p:grpSpPr>
        <p:sp>
          <p:nvSpPr>
            <p:cNvPr id="75" name="Google Shape;75;p4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rect b="b" l="l" r="r" t="t"/>
              <a:pathLst>
                <a:path extrusionOk="0" h="32350" w="12205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rect b="b" l="l" r="r" t="t"/>
              <a:pathLst>
                <a:path extrusionOk="0" h="29620" w="2642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rect b="b" l="l" r="r" t="t"/>
              <a:pathLst>
                <a:path extrusionOk="0" h="29620" w="3195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rect b="b" l="l" r="r" t="t"/>
              <a:pathLst>
                <a:path extrusionOk="0" h="29620" w="4337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4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4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5"/>
          <p:cNvGrpSpPr/>
          <p:nvPr/>
        </p:nvGrpSpPr>
        <p:grpSpPr>
          <a:xfrm rot="2251562">
            <a:off x="8726926" y="4389468"/>
            <a:ext cx="462358" cy="567079"/>
            <a:chOff x="1246225" y="929475"/>
            <a:chExt cx="625850" cy="767600"/>
          </a:xfrm>
        </p:grpSpPr>
        <p:sp>
          <p:nvSpPr>
            <p:cNvPr id="84" name="Google Shape;84;p5"/>
            <p:cNvSpPr/>
            <p:nvPr/>
          </p:nvSpPr>
          <p:spPr>
            <a:xfrm>
              <a:off x="1280575" y="981125"/>
              <a:ext cx="557150" cy="681600"/>
            </a:xfrm>
            <a:custGeom>
              <a:rect b="b" l="l" r="r" t="t"/>
              <a:pathLst>
                <a:path extrusionOk="0" h="27264" w="22286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1322950" y="1206150"/>
              <a:ext cx="146775" cy="171550"/>
            </a:xfrm>
            <a:custGeom>
              <a:rect b="b" l="l" r="r" t="t"/>
              <a:pathLst>
                <a:path extrusionOk="0" h="6862" w="5871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1246225" y="929475"/>
              <a:ext cx="625850" cy="767600"/>
            </a:xfrm>
            <a:custGeom>
              <a:rect b="b" l="l" r="r" t="t"/>
              <a:pathLst>
                <a:path extrusionOk="0" h="30704" w="25034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5"/>
          <p:cNvGrpSpPr/>
          <p:nvPr/>
        </p:nvGrpSpPr>
        <p:grpSpPr>
          <a:xfrm>
            <a:off x="-268291" y="32685"/>
            <a:ext cx="988295" cy="1014625"/>
            <a:chOff x="8095121" y="-207949"/>
            <a:chExt cx="1595825" cy="1638342"/>
          </a:xfrm>
        </p:grpSpPr>
        <p:grpSp>
          <p:nvGrpSpPr>
            <p:cNvPr id="88" name="Google Shape;88;p5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89" name="Google Shape;89;p5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rect b="b" l="l" r="r" t="t"/>
                <a:pathLst>
                  <a:path extrusionOk="0" h="35455" w="28817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rect b="b" l="l" r="r" t="t"/>
                <a:pathLst>
                  <a:path extrusionOk="0" h="23528" w="9529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rect b="b" l="l" r="r" t="t"/>
                <a:pathLst>
                  <a:path extrusionOk="0" h="6424" w="3409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rect b="b" l="l" r="r" t="t"/>
                <a:pathLst>
                  <a:path extrusionOk="0" h="24445" w="14114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rect b="b" l="l" r="r" t="t"/>
                <a:pathLst>
                  <a:path extrusionOk="0" h="23528" w="9529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" name="Google Shape;94;p5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95" name="Google Shape;95;p5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rect b="b" l="l" r="r" t="t"/>
                <a:pathLst>
                  <a:path extrusionOk="0" h="5414" w="1121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rect b="b" l="l" r="r" t="t"/>
                <a:pathLst>
                  <a:path extrusionOk="0" h="1497" w="1012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7" name="Google Shape;97;p5"/>
          <p:cNvGrpSpPr/>
          <p:nvPr/>
        </p:nvGrpSpPr>
        <p:grpSpPr>
          <a:xfrm>
            <a:off x="512712" y="-346471"/>
            <a:ext cx="855128" cy="659520"/>
            <a:chOff x="3206237" y="4273754"/>
            <a:chExt cx="855128" cy="659520"/>
          </a:xfrm>
        </p:grpSpPr>
        <p:sp>
          <p:nvSpPr>
            <p:cNvPr id="98" name="Google Shape;98;p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rect b="b" l="l" r="r" t="t"/>
              <a:pathLst>
                <a:path extrusionOk="0" h="32350" w="12205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rect b="b" l="l" r="r" t="t"/>
              <a:pathLst>
                <a:path extrusionOk="0" h="29620" w="2642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rect b="b" l="l" r="r" t="t"/>
              <a:pathLst>
                <a:path extrusionOk="0" h="29620" w="3195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rect b="b" l="l" r="r" t="t"/>
              <a:pathLst>
                <a:path extrusionOk="0" h="29620" w="4337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5"/>
          <p:cNvSpPr/>
          <p:nvPr/>
        </p:nvSpPr>
        <p:spPr>
          <a:xfrm rot="-3144195">
            <a:off x="8849988" y="3446748"/>
            <a:ext cx="417008" cy="415622"/>
          </a:xfrm>
          <a:custGeom>
            <a:rect b="b" l="l" r="r" t="t"/>
            <a:pathLst>
              <a:path extrusionOk="0" h="2757" w="2766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"/>
          <p:cNvSpPr/>
          <p:nvPr/>
        </p:nvSpPr>
        <p:spPr>
          <a:xfrm rot="-9015433">
            <a:off x="8429049" y="1387231"/>
            <a:ext cx="370090" cy="129197"/>
          </a:xfrm>
          <a:custGeom>
            <a:rect b="b" l="l" r="r" t="t"/>
            <a:pathLst>
              <a:path extrusionOk="0" h="894" w="2561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"/>
          <p:cNvSpPr/>
          <p:nvPr/>
        </p:nvSpPr>
        <p:spPr>
          <a:xfrm rot="-3144175">
            <a:off x="373657" y="3626223"/>
            <a:ext cx="309318" cy="245683"/>
          </a:xfrm>
          <a:custGeom>
            <a:rect b="b" l="l" r="r" t="t"/>
            <a:pathLst>
              <a:path extrusionOk="0" h="2155" w="2713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5"/>
          <p:cNvSpPr txBox="1"/>
          <p:nvPr>
            <p:ph idx="1" type="subTitle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107" name="Google Shape;107;p5"/>
          <p:cNvSpPr txBox="1"/>
          <p:nvPr>
            <p:ph idx="2" type="subTitle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8" name="Google Shape;108;p5"/>
          <p:cNvSpPr txBox="1"/>
          <p:nvPr>
            <p:ph idx="3" type="subTitle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109" name="Google Shape;109;p5"/>
          <p:cNvSpPr txBox="1"/>
          <p:nvPr>
            <p:ph idx="4" type="subTitle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/>
          <p:nvPr/>
        </p:nvSpPr>
        <p:spPr>
          <a:xfrm flipH="1" rot="3144175">
            <a:off x="180370" y="1985998"/>
            <a:ext cx="309318" cy="245683"/>
          </a:xfrm>
          <a:custGeom>
            <a:rect b="b" l="l" r="r" t="t"/>
            <a:pathLst>
              <a:path extrusionOk="0" h="2155" w="2713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"/>
          <p:cNvSpPr/>
          <p:nvPr/>
        </p:nvSpPr>
        <p:spPr>
          <a:xfrm flipH="1" rot="3144039">
            <a:off x="8499120" y="4726704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cap="flat" cmpd="sng" w="38100">
            <a:solidFill>
              <a:srgbClr val="481F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6"/>
          <p:cNvGrpSpPr/>
          <p:nvPr/>
        </p:nvGrpSpPr>
        <p:grpSpPr>
          <a:xfrm flipH="1" rot="3564732">
            <a:off x="8721174" y="458879"/>
            <a:ext cx="669633" cy="533388"/>
            <a:chOff x="-602987" y="2563895"/>
            <a:chExt cx="640505" cy="510186"/>
          </a:xfrm>
        </p:grpSpPr>
        <p:sp>
          <p:nvSpPr>
            <p:cNvPr id="115" name="Google Shape;115;p6"/>
            <p:cNvSpPr/>
            <p:nvPr/>
          </p:nvSpPr>
          <p:spPr>
            <a:xfrm>
              <a:off x="-602987" y="2563895"/>
              <a:ext cx="640505" cy="510186"/>
            </a:xfrm>
            <a:custGeom>
              <a:rect b="b" l="l" r="r" t="t"/>
              <a:pathLst>
                <a:path extrusionOk="0" h="4442" w="5577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-222844" y="2847239"/>
              <a:ext cx="99458" cy="156203"/>
            </a:xfrm>
            <a:custGeom>
              <a:rect b="b" l="l" r="r" t="t"/>
              <a:pathLst>
                <a:path extrusionOk="0" h="1360" w="866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-519953" y="2772814"/>
              <a:ext cx="104396" cy="161027"/>
            </a:xfrm>
            <a:custGeom>
              <a:rect b="b" l="l" r="r" t="t"/>
              <a:pathLst>
                <a:path extrusionOk="0" h="1402" w="909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 rot="1662630">
            <a:off x="-598322" y="4060581"/>
            <a:ext cx="1371842" cy="958892"/>
            <a:chOff x="7300319" y="-408113"/>
            <a:chExt cx="1371855" cy="958901"/>
          </a:xfrm>
        </p:grpSpPr>
        <p:sp>
          <p:nvSpPr>
            <p:cNvPr id="119" name="Google Shape;119;p6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rect b="b" l="l" r="r" t="t"/>
              <a:pathLst>
                <a:path extrusionOk="0" h="32069" w="1597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rect b="b" l="l" r="r" t="t"/>
              <a:pathLst>
                <a:path extrusionOk="0" h="13883" w="8619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6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4" name="Google Shape;124;p6"/>
          <p:cNvGrpSpPr/>
          <p:nvPr/>
        </p:nvGrpSpPr>
        <p:grpSpPr>
          <a:xfrm rot="-3144406">
            <a:off x="-363988" y="726489"/>
            <a:ext cx="622795" cy="569579"/>
            <a:chOff x="7951491" y="3948941"/>
            <a:chExt cx="472500" cy="432126"/>
          </a:xfrm>
        </p:grpSpPr>
        <p:sp>
          <p:nvSpPr>
            <p:cNvPr id="125" name="Google Shape;125;p6"/>
            <p:cNvSpPr/>
            <p:nvPr/>
          </p:nvSpPr>
          <p:spPr>
            <a:xfrm>
              <a:off x="7951491" y="3948941"/>
              <a:ext cx="472500" cy="432126"/>
            </a:xfrm>
            <a:custGeom>
              <a:rect b="b" l="l" r="r" t="t"/>
              <a:pathLst>
                <a:path extrusionOk="0" h="5557" w="6076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rect b="b" l="l" r="r" t="t"/>
                <a:pathLst>
                  <a:path extrusionOk="0" h="438" w="474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rect b="b" l="l" r="r" t="t"/>
                <a:pathLst>
                  <a:path extrusionOk="0" h="431" w="474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rect b="b" l="l" r="r" t="t"/>
                <a:pathLst>
                  <a:path extrusionOk="0" h="893" w="973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rect b="b" l="l" r="r" t="t"/>
                <a:pathLst>
                  <a:path extrusionOk="0" h="519" w="563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rect b="b" l="l" r="r" t="t"/>
                <a:pathLst>
                  <a:path extrusionOk="0" h="513" w="563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rect b="b" l="l" r="r" t="t"/>
                <a:pathLst>
                  <a:path extrusionOk="0" h="688" w="76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rect b="b" l="l" r="r" t="t"/>
                <a:pathLst>
                  <a:path extrusionOk="0" h="692" w="759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rect b="b" l="l" r="r" t="t"/>
                <a:pathLst>
                  <a:path extrusionOk="0" h="847" w="92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7"/>
          <p:cNvGrpSpPr/>
          <p:nvPr/>
        </p:nvGrpSpPr>
        <p:grpSpPr>
          <a:xfrm>
            <a:off x="8458486" y="3835007"/>
            <a:ext cx="993313" cy="1029123"/>
            <a:chOff x="8200735" y="3826351"/>
            <a:chExt cx="1271359" cy="1317024"/>
          </a:xfrm>
        </p:grpSpPr>
        <p:sp>
          <p:nvSpPr>
            <p:cNvPr id="138" name="Google Shape;138;p7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rect b="b" l="l" r="r" t="t"/>
              <a:pathLst>
                <a:path extrusionOk="0" h="36252" w="31832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rect b="b" l="l" r="r" t="t"/>
              <a:pathLst>
                <a:path extrusionOk="0" h="18415" w="7316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rect b="b" l="l" r="r" t="t"/>
              <a:pathLst>
                <a:path extrusionOk="0" h="19146" w="4855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rect b="b" l="l" r="r" t="t"/>
              <a:pathLst>
                <a:path extrusionOk="0" h="19040" w="9083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rect b="b" l="l" r="r" t="t"/>
              <a:pathLst>
                <a:path extrusionOk="0" h="4140" w="4676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rect b="b" l="l" r="r" t="t"/>
              <a:pathLst>
                <a:path extrusionOk="0" h="18433" w="7317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rect b="b" l="l" r="r" t="t"/>
              <a:pathLst>
                <a:path extrusionOk="0" h="19146" w="4854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rect b="b" l="l" r="r" t="t"/>
              <a:pathLst>
                <a:path extrusionOk="0" h="19040" w="9083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 rot="-3144406">
            <a:off x="1090749" y="4739189"/>
            <a:ext cx="622795" cy="569579"/>
            <a:chOff x="7951491" y="3948941"/>
            <a:chExt cx="472500" cy="432126"/>
          </a:xfrm>
        </p:grpSpPr>
        <p:sp>
          <p:nvSpPr>
            <p:cNvPr id="147" name="Google Shape;147;p7"/>
            <p:cNvSpPr/>
            <p:nvPr/>
          </p:nvSpPr>
          <p:spPr>
            <a:xfrm>
              <a:off x="7951491" y="3948941"/>
              <a:ext cx="472500" cy="432126"/>
            </a:xfrm>
            <a:custGeom>
              <a:rect b="b" l="l" r="r" t="t"/>
              <a:pathLst>
                <a:path extrusionOk="0" h="5557" w="6076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49" name="Google Shape;149;p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rect b="b" l="l" r="r" t="t"/>
                <a:pathLst>
                  <a:path extrusionOk="0" h="438" w="474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rect b="b" l="l" r="r" t="t"/>
                <a:pathLst>
                  <a:path extrusionOk="0" h="431" w="474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rect b="b" l="l" r="r" t="t"/>
                <a:pathLst>
                  <a:path extrusionOk="0" h="893" w="973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rect b="b" l="l" r="r" t="t"/>
                <a:pathLst>
                  <a:path extrusionOk="0" h="519" w="563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rect b="b" l="l" r="r" t="t"/>
                <a:pathLst>
                  <a:path extrusionOk="0" h="513" w="563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rect b="b" l="l" r="r" t="t"/>
                <a:pathLst>
                  <a:path extrusionOk="0" h="688" w="76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rect b="b" l="l" r="r" t="t"/>
                <a:pathLst>
                  <a:path extrusionOk="0" h="692" w="759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rect b="b" l="l" r="r" t="t"/>
                <a:pathLst>
                  <a:path extrusionOk="0" h="847" w="92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7" name="Google Shape;157;p7"/>
          <p:cNvGrpSpPr/>
          <p:nvPr/>
        </p:nvGrpSpPr>
        <p:grpSpPr>
          <a:xfrm>
            <a:off x="7300319" y="-408113"/>
            <a:ext cx="1371855" cy="958901"/>
            <a:chOff x="7300319" y="-408113"/>
            <a:chExt cx="1371855" cy="958901"/>
          </a:xfrm>
        </p:grpSpPr>
        <p:sp>
          <p:nvSpPr>
            <p:cNvPr id="158" name="Google Shape;158;p7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rect b="b" l="l" r="r" t="t"/>
              <a:pathLst>
                <a:path extrusionOk="0" h="32069" w="1597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rect b="b" l="l" r="r" t="t"/>
              <a:pathLst>
                <a:path extrusionOk="0" h="13883" w="8619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7"/>
          <p:cNvSpPr/>
          <p:nvPr/>
        </p:nvSpPr>
        <p:spPr>
          <a:xfrm rot="-3144039">
            <a:off x="2992619" y="-138171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cap="flat" cmpd="sng" w="38100">
            <a:solidFill>
              <a:srgbClr val="481F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7"/>
          <p:cNvGrpSpPr/>
          <p:nvPr/>
        </p:nvGrpSpPr>
        <p:grpSpPr>
          <a:xfrm rot="-2079588">
            <a:off x="-41943" y="1221647"/>
            <a:ext cx="669672" cy="533419"/>
            <a:chOff x="-602987" y="2563895"/>
            <a:chExt cx="640505" cy="510186"/>
          </a:xfrm>
        </p:grpSpPr>
        <p:sp>
          <p:nvSpPr>
            <p:cNvPr id="164" name="Google Shape;164;p7"/>
            <p:cNvSpPr/>
            <p:nvPr/>
          </p:nvSpPr>
          <p:spPr>
            <a:xfrm>
              <a:off x="-602987" y="2563895"/>
              <a:ext cx="640505" cy="510186"/>
            </a:xfrm>
            <a:custGeom>
              <a:rect b="b" l="l" r="r" t="t"/>
              <a:pathLst>
                <a:path extrusionOk="0" h="4442" w="5577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-222844" y="2847239"/>
              <a:ext cx="99458" cy="156203"/>
            </a:xfrm>
            <a:custGeom>
              <a:rect b="b" l="l" r="r" t="t"/>
              <a:pathLst>
                <a:path extrusionOk="0" h="1360" w="866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-519953" y="2772814"/>
              <a:ext cx="104396" cy="161027"/>
            </a:xfrm>
            <a:custGeom>
              <a:rect b="b" l="l" r="r" t="t"/>
              <a:pathLst>
                <a:path extrusionOk="0" h="1402" w="909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7"/>
          <p:cNvSpPr txBox="1"/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b="0" sz="4000"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7"/>
          <p:cNvSpPr txBox="1"/>
          <p:nvPr>
            <p:ph idx="1" type="subTitle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 rot="10800000">
            <a:off x="4644367" y="3805830"/>
            <a:ext cx="4499627" cy="5473155"/>
          </a:xfrm>
          <a:custGeom>
            <a:rect b="b" l="l" r="r" t="t"/>
            <a:pathLst>
              <a:path extrusionOk="0" h="16349" w="13526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 flipH="1">
            <a:off x="-3352808" y="-4178470"/>
            <a:ext cx="4499627" cy="5473155"/>
          </a:xfrm>
          <a:custGeom>
            <a:rect b="b" l="l" r="r" t="t"/>
            <a:pathLst>
              <a:path extrusionOk="0" h="16349" w="13526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"/>
          <p:cNvSpPr/>
          <p:nvPr/>
        </p:nvSpPr>
        <p:spPr>
          <a:xfrm rot="-3144195">
            <a:off x="8858413" y="1441298"/>
            <a:ext cx="417008" cy="415622"/>
          </a:xfrm>
          <a:custGeom>
            <a:rect b="b" l="l" r="r" t="t"/>
            <a:pathLst>
              <a:path extrusionOk="0" h="2757" w="2766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"/>
          <p:cNvSpPr/>
          <p:nvPr/>
        </p:nvSpPr>
        <p:spPr>
          <a:xfrm rot="-6391753">
            <a:off x="7730430" y="3252097"/>
            <a:ext cx="309320" cy="245683"/>
          </a:xfrm>
          <a:custGeom>
            <a:rect b="b" l="l" r="r" t="t"/>
            <a:pathLst>
              <a:path extrusionOk="0" h="2155" w="2713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" name="Google Shape;175;p8"/>
          <p:cNvGrpSpPr/>
          <p:nvPr/>
        </p:nvGrpSpPr>
        <p:grpSpPr>
          <a:xfrm rot="-3144447">
            <a:off x="6091319" y="4726591"/>
            <a:ext cx="564947" cy="516674"/>
            <a:chOff x="7951491" y="3948941"/>
            <a:chExt cx="472500" cy="432126"/>
          </a:xfrm>
        </p:grpSpPr>
        <p:sp>
          <p:nvSpPr>
            <p:cNvPr id="176" name="Google Shape;176;p8"/>
            <p:cNvSpPr/>
            <p:nvPr/>
          </p:nvSpPr>
          <p:spPr>
            <a:xfrm>
              <a:off x="7951491" y="3948941"/>
              <a:ext cx="472500" cy="432126"/>
            </a:xfrm>
            <a:custGeom>
              <a:rect b="b" l="l" r="r" t="t"/>
              <a:pathLst>
                <a:path extrusionOk="0" h="5557" w="6076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7" name="Google Shape;177;p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78" name="Google Shape;178;p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rect b="b" l="l" r="r" t="t"/>
                <a:pathLst>
                  <a:path extrusionOk="0" h="438" w="474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rect b="b" l="l" r="r" t="t"/>
                <a:pathLst>
                  <a:path extrusionOk="0" h="431" w="474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rect b="b" l="l" r="r" t="t"/>
                <a:pathLst>
                  <a:path extrusionOk="0" h="893" w="973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rect b="b" l="l" r="r" t="t"/>
                <a:pathLst>
                  <a:path extrusionOk="0" h="519" w="563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rect b="b" l="l" r="r" t="t"/>
                <a:pathLst>
                  <a:path extrusionOk="0" h="513" w="563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rect b="b" l="l" r="r" t="t"/>
                <a:pathLst>
                  <a:path extrusionOk="0" h="688" w="76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rect b="b" l="l" r="r" t="t"/>
                <a:pathLst>
                  <a:path extrusionOk="0" h="692" w="759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rect b="b" l="l" r="r" t="t"/>
                <a:pathLst>
                  <a:path extrusionOk="0" h="847" w="92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6" name="Google Shape;186;p8"/>
          <p:cNvGrpSpPr/>
          <p:nvPr/>
        </p:nvGrpSpPr>
        <p:grpSpPr>
          <a:xfrm>
            <a:off x="6255729" y="212713"/>
            <a:ext cx="848629" cy="654573"/>
            <a:chOff x="3206237" y="4273754"/>
            <a:chExt cx="855128" cy="659520"/>
          </a:xfrm>
        </p:grpSpPr>
        <p:sp>
          <p:nvSpPr>
            <p:cNvPr id="187" name="Google Shape;187;p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rect b="b" l="l" r="r" t="t"/>
              <a:pathLst>
                <a:path extrusionOk="0" h="32350" w="12205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rect b="b" l="l" r="r" t="t"/>
              <a:pathLst>
                <a:path extrusionOk="0" h="29620" w="2642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rect b="b" l="l" r="r" t="t"/>
              <a:pathLst>
                <a:path extrusionOk="0" h="29620" w="3195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rect b="b" l="l" r="r" t="t"/>
              <a:pathLst>
                <a:path extrusionOk="0" h="29620" w="4337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8"/>
          <p:cNvGrpSpPr/>
          <p:nvPr/>
        </p:nvGrpSpPr>
        <p:grpSpPr>
          <a:xfrm>
            <a:off x="-243979" y="2674868"/>
            <a:ext cx="643542" cy="660690"/>
            <a:chOff x="-509825" y="2500600"/>
            <a:chExt cx="949316" cy="974613"/>
          </a:xfrm>
        </p:grpSpPr>
        <p:sp>
          <p:nvSpPr>
            <p:cNvPr id="192" name="Google Shape;192;p8"/>
            <p:cNvSpPr/>
            <p:nvPr/>
          </p:nvSpPr>
          <p:spPr>
            <a:xfrm>
              <a:off x="-509825" y="2500600"/>
              <a:ext cx="949316" cy="974613"/>
            </a:xfrm>
            <a:custGeom>
              <a:rect b="b" l="l" r="r" t="t"/>
              <a:pathLst>
                <a:path extrusionOk="0" h="30244" w="29459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-462679" y="2845604"/>
              <a:ext cx="855026" cy="582467"/>
            </a:xfrm>
            <a:custGeom>
              <a:rect b="b" l="l" r="r" t="t"/>
              <a:pathLst>
                <a:path extrusionOk="0" h="18075" w="26533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-278673" y="2548326"/>
              <a:ext cx="487016" cy="374358"/>
            </a:xfrm>
            <a:custGeom>
              <a:rect b="b" l="l" r="r" t="t"/>
              <a:pathLst>
                <a:path extrusionOk="0" h="11617" w="15113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" name="Google Shape;195;p8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196" name="Google Shape;196;p8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rect b="b" l="l" r="r" t="t"/>
                <a:pathLst>
                  <a:path extrusionOk="0" h="7582" w="3078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rect b="b" l="l" r="r" t="t"/>
                <a:pathLst>
                  <a:path extrusionOk="0" h="1302" w="158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8" name="Google Shape;198;p8"/>
          <p:cNvSpPr/>
          <p:nvPr/>
        </p:nvSpPr>
        <p:spPr>
          <a:xfrm rot="-3144039">
            <a:off x="3427019" y="-138171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cap="flat" cmpd="sng" w="38100">
            <a:solidFill>
              <a:srgbClr val="481F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" name="Google Shape;199;p8"/>
          <p:cNvGrpSpPr/>
          <p:nvPr/>
        </p:nvGrpSpPr>
        <p:grpSpPr>
          <a:xfrm rot="-2079588">
            <a:off x="1952557" y="4138397"/>
            <a:ext cx="669672" cy="533419"/>
            <a:chOff x="-602987" y="2563895"/>
            <a:chExt cx="640505" cy="510186"/>
          </a:xfrm>
        </p:grpSpPr>
        <p:sp>
          <p:nvSpPr>
            <p:cNvPr id="200" name="Google Shape;200;p8"/>
            <p:cNvSpPr/>
            <p:nvPr/>
          </p:nvSpPr>
          <p:spPr>
            <a:xfrm>
              <a:off x="-602987" y="2563895"/>
              <a:ext cx="640505" cy="510186"/>
            </a:xfrm>
            <a:custGeom>
              <a:rect b="b" l="l" r="r" t="t"/>
              <a:pathLst>
                <a:path extrusionOk="0" h="4442" w="5577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-222844" y="2847239"/>
              <a:ext cx="99458" cy="156203"/>
            </a:xfrm>
            <a:custGeom>
              <a:rect b="b" l="l" r="r" t="t"/>
              <a:pathLst>
                <a:path extrusionOk="0" h="1360" w="866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-519953" y="2772814"/>
              <a:ext cx="104396" cy="161027"/>
            </a:xfrm>
            <a:custGeom>
              <a:rect b="b" l="l" r="r" t="t"/>
              <a:pathLst>
                <a:path extrusionOk="0" h="1402" w="909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8"/>
          <p:cNvSpPr/>
          <p:nvPr/>
        </p:nvSpPr>
        <p:spPr>
          <a:xfrm rot="2185442">
            <a:off x="1328029" y="2004518"/>
            <a:ext cx="370085" cy="129197"/>
          </a:xfrm>
          <a:custGeom>
            <a:rect b="b" l="l" r="r" t="t"/>
            <a:pathLst>
              <a:path extrusionOk="0" h="894" w="2561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8"/>
          <p:cNvSpPr txBox="1"/>
          <p:nvPr>
            <p:ph type="title"/>
          </p:nvPr>
        </p:nvSpPr>
        <p:spPr>
          <a:xfrm>
            <a:off x="1836450" y="1283700"/>
            <a:ext cx="5471100" cy="25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9"/>
          <p:cNvSpPr/>
          <p:nvPr/>
        </p:nvSpPr>
        <p:spPr>
          <a:xfrm rot="-3144175">
            <a:off x="8626107" y="1985998"/>
            <a:ext cx="309318" cy="245683"/>
          </a:xfrm>
          <a:custGeom>
            <a:rect b="b" l="l" r="r" t="t"/>
            <a:pathLst>
              <a:path extrusionOk="0" h="2155" w="2713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"/>
          <p:cNvSpPr/>
          <p:nvPr/>
        </p:nvSpPr>
        <p:spPr>
          <a:xfrm rot="2185416">
            <a:off x="144750" y="1146424"/>
            <a:ext cx="236399" cy="82526"/>
          </a:xfrm>
          <a:custGeom>
            <a:rect b="b" l="l" r="r" t="t"/>
            <a:pathLst>
              <a:path extrusionOk="0" h="894" w="2561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9"/>
          <p:cNvGrpSpPr/>
          <p:nvPr/>
        </p:nvGrpSpPr>
        <p:grpSpPr>
          <a:xfrm>
            <a:off x="3033062" y="311879"/>
            <a:ext cx="855128" cy="659520"/>
            <a:chOff x="3206237" y="4273754"/>
            <a:chExt cx="855128" cy="659520"/>
          </a:xfrm>
        </p:grpSpPr>
        <p:sp>
          <p:nvSpPr>
            <p:cNvPr id="210" name="Google Shape;210;p9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rect b="b" l="l" r="r" t="t"/>
              <a:pathLst>
                <a:path extrusionOk="0" h="32350" w="12205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rect b="b" l="l" r="r" t="t"/>
              <a:pathLst>
                <a:path extrusionOk="0" h="29620" w="2642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rect b="b" l="l" r="r" t="t"/>
              <a:pathLst>
                <a:path extrusionOk="0" h="29620" w="3195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rect b="b" l="l" r="r" t="t"/>
              <a:pathLst>
                <a:path extrusionOk="0" h="29620" w="4337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9"/>
          <p:cNvGrpSpPr/>
          <p:nvPr/>
        </p:nvGrpSpPr>
        <p:grpSpPr>
          <a:xfrm rot="-2079588">
            <a:off x="3176382" y="4594272"/>
            <a:ext cx="669672" cy="533419"/>
            <a:chOff x="-602987" y="2563895"/>
            <a:chExt cx="640505" cy="510186"/>
          </a:xfrm>
        </p:grpSpPr>
        <p:sp>
          <p:nvSpPr>
            <p:cNvPr id="215" name="Google Shape;215;p9"/>
            <p:cNvSpPr/>
            <p:nvPr/>
          </p:nvSpPr>
          <p:spPr>
            <a:xfrm>
              <a:off x="-602987" y="2563895"/>
              <a:ext cx="640505" cy="510186"/>
            </a:xfrm>
            <a:custGeom>
              <a:rect b="b" l="l" r="r" t="t"/>
              <a:pathLst>
                <a:path extrusionOk="0" h="4442" w="5577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-222844" y="2847239"/>
              <a:ext cx="99458" cy="156203"/>
            </a:xfrm>
            <a:custGeom>
              <a:rect b="b" l="l" r="r" t="t"/>
              <a:pathLst>
                <a:path extrusionOk="0" h="1360" w="866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-519953" y="2772814"/>
              <a:ext cx="104396" cy="161027"/>
            </a:xfrm>
            <a:custGeom>
              <a:rect b="b" l="l" r="r" t="t"/>
              <a:pathLst>
                <a:path extrusionOk="0" h="1402" w="909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9"/>
          <p:cNvSpPr/>
          <p:nvPr/>
        </p:nvSpPr>
        <p:spPr>
          <a:xfrm rot="-3144195">
            <a:off x="410738" y="4447836"/>
            <a:ext cx="417008" cy="415622"/>
          </a:xfrm>
          <a:custGeom>
            <a:rect b="b" l="l" r="r" t="t"/>
            <a:pathLst>
              <a:path extrusionOk="0" h="2757" w="2766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"/>
          <p:cNvSpPr/>
          <p:nvPr/>
        </p:nvSpPr>
        <p:spPr>
          <a:xfrm rot="-3144039">
            <a:off x="7067007" y="-212971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cap="flat" cmpd="sng" w="38100">
            <a:solidFill>
              <a:srgbClr val="481F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9"/>
          <p:cNvGrpSpPr/>
          <p:nvPr/>
        </p:nvGrpSpPr>
        <p:grpSpPr>
          <a:xfrm rot="-3144447">
            <a:off x="6584232" y="4397304"/>
            <a:ext cx="564947" cy="516674"/>
            <a:chOff x="7951491" y="3948941"/>
            <a:chExt cx="472500" cy="432126"/>
          </a:xfrm>
        </p:grpSpPr>
        <p:sp>
          <p:nvSpPr>
            <p:cNvPr id="221" name="Google Shape;221;p9"/>
            <p:cNvSpPr/>
            <p:nvPr/>
          </p:nvSpPr>
          <p:spPr>
            <a:xfrm>
              <a:off x="7951491" y="3948941"/>
              <a:ext cx="472500" cy="432126"/>
            </a:xfrm>
            <a:custGeom>
              <a:rect b="b" l="l" r="r" t="t"/>
              <a:pathLst>
                <a:path extrusionOk="0" h="5557" w="6076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2" name="Google Shape;222;p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23" name="Google Shape;223;p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rect b="b" l="l" r="r" t="t"/>
                <a:pathLst>
                  <a:path extrusionOk="0" h="438" w="474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rect b="b" l="l" r="r" t="t"/>
                <a:pathLst>
                  <a:path extrusionOk="0" h="431" w="474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rect b="b" l="l" r="r" t="t"/>
                <a:pathLst>
                  <a:path extrusionOk="0" h="893" w="973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rect b="b" l="l" r="r" t="t"/>
                <a:pathLst>
                  <a:path extrusionOk="0" h="519" w="563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rect b="b" l="l" r="r" t="t"/>
                <a:pathLst>
                  <a:path extrusionOk="0" h="513" w="563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rect b="b" l="l" r="r" t="t"/>
                <a:pathLst>
                  <a:path extrusionOk="0" h="688" w="76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rect b="b" l="l" r="r" t="t"/>
                <a:pathLst>
                  <a:path extrusionOk="0" h="692" w="759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rect b="b" l="l" r="r" t="t"/>
                <a:pathLst>
                  <a:path extrusionOk="0" h="847" w="92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1" name="Google Shape;231;p9"/>
          <p:cNvSpPr txBox="1"/>
          <p:nvPr>
            <p:ph type="title"/>
          </p:nvPr>
        </p:nvSpPr>
        <p:spPr>
          <a:xfrm>
            <a:off x="4308900" y="1217300"/>
            <a:ext cx="4115100" cy="92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2" name="Google Shape;232;p9"/>
          <p:cNvSpPr txBox="1"/>
          <p:nvPr>
            <p:ph idx="1" type="subTitle"/>
          </p:nvPr>
        </p:nvSpPr>
        <p:spPr>
          <a:xfrm>
            <a:off x="4308900" y="2139100"/>
            <a:ext cx="4115100" cy="178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0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235" name="Google Shape;235;p10"/>
            <p:cNvSpPr/>
            <p:nvPr/>
          </p:nvSpPr>
          <p:spPr>
            <a:xfrm>
              <a:off x="-475033" y="164121"/>
              <a:ext cx="957839" cy="693260"/>
            </a:xfrm>
            <a:custGeom>
              <a:rect b="b" l="l" r="r" t="t"/>
              <a:pathLst>
                <a:path extrusionOk="0" h="17629" w="24357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-431500" y="546046"/>
              <a:ext cx="44083" cy="212906"/>
            </a:xfrm>
            <a:custGeom>
              <a:rect b="b" l="l" r="r" t="t"/>
              <a:pathLst>
                <a:path extrusionOk="0" h="5414" w="1121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-393197" y="456621"/>
              <a:ext cx="39797" cy="58870"/>
            </a:xfrm>
            <a:custGeom>
              <a:rect b="b" l="l" r="r" t="t"/>
              <a:pathLst>
                <a:path extrusionOk="0" h="1497" w="1012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-79974" y="669330"/>
              <a:ext cx="108104" cy="56156"/>
            </a:xfrm>
            <a:custGeom>
              <a:rect b="b" l="l" r="r" t="t"/>
              <a:pathLst>
                <a:path extrusionOk="0" h="1428" w="2749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-53311" y="700908"/>
              <a:ext cx="442800" cy="600139"/>
            </a:xfrm>
            <a:custGeom>
              <a:rect b="b" l="l" r="r" t="t"/>
              <a:pathLst>
                <a:path extrusionOk="0" h="15261" w="1126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44922" y="644751"/>
              <a:ext cx="63195" cy="46364"/>
            </a:xfrm>
            <a:custGeom>
              <a:rect b="b" l="l" r="r" t="t"/>
              <a:pathLst>
                <a:path extrusionOk="0" h="1179" w="1607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-208370" y="720531"/>
              <a:ext cx="153682" cy="47072"/>
            </a:xfrm>
            <a:custGeom>
              <a:rect b="b" l="l" r="r" t="t"/>
              <a:pathLst>
                <a:path extrusionOk="0" h="1197" w="3908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-395714" y="779046"/>
              <a:ext cx="313656" cy="95914"/>
            </a:xfrm>
            <a:custGeom>
              <a:rect b="b" l="l" r="r" t="t"/>
              <a:pathLst>
                <a:path extrusionOk="0" h="2439" w="7976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-226617" y="809641"/>
              <a:ext cx="149474" cy="44241"/>
            </a:xfrm>
            <a:custGeom>
              <a:rect b="b" l="l" r="r" t="t"/>
              <a:pathLst>
                <a:path extrusionOk="0" h="1125" w="3801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115078" y="610381"/>
              <a:ext cx="137559" cy="63903"/>
            </a:xfrm>
            <a:custGeom>
              <a:rect b="b" l="l" r="r" t="t"/>
              <a:pathLst>
                <a:path extrusionOk="0" h="1625" w="3498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209104" y="696660"/>
              <a:ext cx="60364" cy="19702"/>
            </a:xfrm>
            <a:custGeom>
              <a:rect b="b" l="l" r="r" t="t"/>
              <a:pathLst>
                <a:path extrusionOk="0" h="501" w="1535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89442" y="583011"/>
              <a:ext cx="270910" cy="105981"/>
            </a:xfrm>
            <a:custGeom>
              <a:rect b="b" l="l" r="r" t="t"/>
              <a:pathLst>
                <a:path extrusionOk="0" h="2695" w="6889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11575" y="879640"/>
              <a:ext cx="165047" cy="351526"/>
            </a:xfrm>
            <a:custGeom>
              <a:rect b="b" l="l" r="r" t="t"/>
              <a:pathLst>
                <a:path extrusionOk="0" h="8939" w="4197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-10133" y="824467"/>
              <a:ext cx="24499" cy="38145"/>
            </a:xfrm>
            <a:custGeom>
              <a:rect b="b" l="l" r="r" t="t"/>
              <a:pathLst>
                <a:path extrusionOk="0" h="970" w="623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266283" y="276630"/>
              <a:ext cx="174406" cy="236029"/>
            </a:xfrm>
            <a:custGeom>
              <a:rect b="b" l="l" r="r" t="t"/>
              <a:pathLst>
                <a:path extrusionOk="0" h="6002" w="4435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249059" y="1178274"/>
              <a:ext cx="63589" cy="65240"/>
            </a:xfrm>
            <a:custGeom>
              <a:rect b="b" l="l" r="r" t="t"/>
              <a:pathLst>
                <a:path extrusionOk="0" h="1659" w="1617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-512903" y="130262"/>
              <a:ext cx="1033579" cy="1203856"/>
            </a:xfrm>
            <a:custGeom>
              <a:rect b="b" l="l" r="r" t="t"/>
              <a:pathLst>
                <a:path extrusionOk="0" h="30613" w="26283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10"/>
          <p:cNvGrpSpPr/>
          <p:nvPr/>
        </p:nvGrpSpPr>
        <p:grpSpPr>
          <a:xfrm rot="5137738">
            <a:off x="7676538" y="4096564"/>
            <a:ext cx="988297" cy="1014627"/>
            <a:chOff x="8095121" y="-207949"/>
            <a:chExt cx="1595825" cy="1638342"/>
          </a:xfrm>
        </p:grpSpPr>
        <p:grpSp>
          <p:nvGrpSpPr>
            <p:cNvPr id="253" name="Google Shape;253;p10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254" name="Google Shape;254;p10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rect b="b" l="l" r="r" t="t"/>
                <a:pathLst>
                  <a:path extrusionOk="0" h="35455" w="28817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0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rect b="b" l="l" r="r" t="t"/>
                <a:pathLst>
                  <a:path extrusionOk="0" h="23528" w="9529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0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rect b="b" l="l" r="r" t="t"/>
                <a:pathLst>
                  <a:path extrusionOk="0" h="6424" w="3409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0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rect b="b" l="l" r="r" t="t"/>
                <a:pathLst>
                  <a:path extrusionOk="0" h="24445" w="14114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0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rect b="b" l="l" r="r" t="t"/>
                <a:pathLst>
                  <a:path extrusionOk="0" h="23528" w="9529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0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260" name="Google Shape;260;p10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rect b="b" l="l" r="r" t="t"/>
                <a:pathLst>
                  <a:path extrusionOk="0" h="5414" w="1121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0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rect b="b" l="l" r="r" t="t"/>
                <a:pathLst>
                  <a:path extrusionOk="0" h="1497" w="1012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2" name="Google Shape;262;p10"/>
          <p:cNvGrpSpPr/>
          <p:nvPr/>
        </p:nvGrpSpPr>
        <p:grpSpPr>
          <a:xfrm flipH="1" rot="3144447">
            <a:off x="3686953" y="4345541"/>
            <a:ext cx="564947" cy="516674"/>
            <a:chOff x="7951491" y="3948941"/>
            <a:chExt cx="472500" cy="432126"/>
          </a:xfrm>
        </p:grpSpPr>
        <p:sp>
          <p:nvSpPr>
            <p:cNvPr id="263" name="Google Shape;263;p10"/>
            <p:cNvSpPr/>
            <p:nvPr/>
          </p:nvSpPr>
          <p:spPr>
            <a:xfrm>
              <a:off x="7951491" y="3948941"/>
              <a:ext cx="472500" cy="432126"/>
            </a:xfrm>
            <a:custGeom>
              <a:rect b="b" l="l" r="r" t="t"/>
              <a:pathLst>
                <a:path extrusionOk="0" h="5557" w="6076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4" name="Google Shape;264;p10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65" name="Google Shape;265;p10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rect b="b" l="l" r="r" t="t"/>
                <a:pathLst>
                  <a:path extrusionOk="0" h="438" w="474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0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rect b="b" l="l" r="r" t="t"/>
                <a:pathLst>
                  <a:path extrusionOk="0" h="431" w="474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0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rect b="b" l="l" r="r" t="t"/>
                <a:pathLst>
                  <a:path extrusionOk="0" h="893" w="973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0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rect b="b" l="l" r="r" t="t"/>
                <a:pathLst>
                  <a:path extrusionOk="0" h="519" w="563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0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rect b="b" l="l" r="r" t="t"/>
                <a:pathLst>
                  <a:path extrusionOk="0" h="513" w="563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0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rect b="b" l="l" r="r" t="t"/>
                <a:pathLst>
                  <a:path extrusionOk="0" h="688" w="76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0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rect b="b" l="l" r="r" t="t"/>
                <a:pathLst>
                  <a:path extrusionOk="0" h="692" w="759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0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rect b="b" l="l" r="r" t="t"/>
                <a:pathLst>
                  <a:path extrusionOk="0" h="847" w="92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3" name="Google Shape;273;p10"/>
          <p:cNvSpPr txBox="1"/>
          <p:nvPr>
            <p:ph type="title"/>
          </p:nvPr>
        </p:nvSpPr>
        <p:spPr>
          <a:xfrm>
            <a:off x="720000" y="990450"/>
            <a:ext cx="3202200" cy="316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74" name="Google Shape;274;p10"/>
          <p:cNvGrpSpPr/>
          <p:nvPr/>
        </p:nvGrpSpPr>
        <p:grpSpPr>
          <a:xfrm>
            <a:off x="7939839" y="-478969"/>
            <a:ext cx="1177294" cy="1674755"/>
            <a:chOff x="6501775" y="678225"/>
            <a:chExt cx="872975" cy="1232525"/>
          </a:xfrm>
        </p:grpSpPr>
        <p:sp>
          <p:nvSpPr>
            <p:cNvPr id="275" name="Google Shape;275;p10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fill="none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cap="flat" cmpd="sng" w="593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12.png"/><Relationship Id="rId6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zCTxBy7PMrjCDgqu7JlqSdKforG_xYUD/view" TargetMode="External"/><Relationship Id="rId4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q5X70-Ycaz2hShQ-n72K-Ri-h1P1Rb1p/view" TargetMode="External"/><Relationship Id="rId4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13.png"/><Relationship Id="rId5" Type="http://schemas.openxmlformats.org/officeDocument/2006/relationships/image" Target="../media/image27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9-j4svu3j2jcbiUc0TNgBzZve0XwRMGX/view" TargetMode="External"/><Relationship Id="rId4" Type="http://schemas.openxmlformats.org/officeDocument/2006/relationships/image" Target="../media/image3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35.png"/><Relationship Id="rId6" Type="http://schemas.openxmlformats.org/officeDocument/2006/relationships/image" Target="../media/image15.png"/><Relationship Id="rId7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qNh5RZkNv8SeOsfSx0Bh8XZBSJVBy0K5/view" TargetMode="External"/><Relationship Id="rId4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cratch.mit.edu/projects/961298280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2"/>
          <p:cNvSpPr txBox="1"/>
          <p:nvPr>
            <p:ph type="ctrTitle"/>
          </p:nvPr>
        </p:nvSpPr>
        <p:spPr>
          <a:xfrm>
            <a:off x="567600" y="1424075"/>
            <a:ext cx="6802800" cy="186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IT APPLICATION ICA 3</a:t>
            </a:r>
            <a:endParaRPr b="0" sz="60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630" name="Google Shape;630;p22"/>
          <p:cNvSpPr txBox="1"/>
          <p:nvPr>
            <p:ph idx="1" type="subTitle"/>
          </p:nvPr>
        </p:nvSpPr>
        <p:spPr>
          <a:xfrm>
            <a:off x="567600" y="2995750"/>
            <a:ext cx="5838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Valerie, Shermaine, Sharmane, and Harika</a:t>
            </a:r>
            <a:endParaRPr/>
          </a:p>
        </p:txBody>
      </p:sp>
      <p:grpSp>
        <p:nvGrpSpPr>
          <p:cNvPr id="631" name="Google Shape;631;p22"/>
          <p:cNvGrpSpPr/>
          <p:nvPr/>
        </p:nvGrpSpPr>
        <p:grpSpPr>
          <a:xfrm>
            <a:off x="6704706" y="486521"/>
            <a:ext cx="2457934" cy="4048498"/>
            <a:chOff x="6689905" y="486521"/>
            <a:chExt cx="2457934" cy="4048498"/>
          </a:xfrm>
        </p:grpSpPr>
        <p:sp>
          <p:nvSpPr>
            <p:cNvPr id="632" name="Google Shape;632;p22"/>
            <p:cNvSpPr/>
            <p:nvPr/>
          </p:nvSpPr>
          <p:spPr>
            <a:xfrm>
              <a:off x="7735938" y="646662"/>
              <a:ext cx="1370919" cy="732678"/>
            </a:xfrm>
            <a:custGeom>
              <a:rect b="b" l="l" r="r" t="t"/>
              <a:pathLst>
                <a:path extrusionOk="0" h="9422" w="17629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7693633" y="608480"/>
              <a:ext cx="1451406" cy="808963"/>
            </a:xfrm>
            <a:custGeom>
              <a:rect b="b" l="l" r="r" t="t"/>
              <a:pathLst>
                <a:path extrusionOk="0" h="10403" w="18664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2"/>
            <p:cNvSpPr/>
            <p:nvPr/>
          </p:nvSpPr>
          <p:spPr>
            <a:xfrm>
              <a:off x="7894112" y="870695"/>
              <a:ext cx="1212745" cy="1720573"/>
            </a:xfrm>
            <a:custGeom>
              <a:rect b="b" l="l" r="r" t="t"/>
              <a:pathLst>
                <a:path extrusionOk="0" h="22126" w="15595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2"/>
            <p:cNvSpPr/>
            <p:nvPr/>
          </p:nvSpPr>
          <p:spPr>
            <a:xfrm>
              <a:off x="7851807" y="832592"/>
              <a:ext cx="1293232" cy="1796780"/>
            </a:xfrm>
            <a:custGeom>
              <a:rect b="b" l="l" r="r" t="t"/>
              <a:pathLst>
                <a:path extrusionOk="0" h="23106" w="1663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2"/>
            <p:cNvSpPr/>
            <p:nvPr/>
          </p:nvSpPr>
          <p:spPr>
            <a:xfrm>
              <a:off x="7181629" y="1220393"/>
              <a:ext cx="712561" cy="1370875"/>
            </a:xfrm>
            <a:custGeom>
              <a:rect b="b" l="l" r="r" t="t"/>
              <a:pathLst>
                <a:path extrusionOk="0" h="17629" w="9163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2"/>
            <p:cNvSpPr/>
            <p:nvPr/>
          </p:nvSpPr>
          <p:spPr>
            <a:xfrm>
              <a:off x="7143524" y="1182212"/>
              <a:ext cx="792348" cy="1447160"/>
            </a:xfrm>
            <a:custGeom>
              <a:rect b="b" l="l" r="r" t="t"/>
              <a:pathLst>
                <a:path extrusionOk="0" h="18610" w="10189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2"/>
            <p:cNvSpPr/>
            <p:nvPr/>
          </p:nvSpPr>
          <p:spPr>
            <a:xfrm>
              <a:off x="7405047" y="1379262"/>
              <a:ext cx="1701809" cy="1212006"/>
            </a:xfrm>
            <a:custGeom>
              <a:rect b="b" l="l" r="r" t="t"/>
              <a:pathLst>
                <a:path extrusionOk="0" h="15586" w="21884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7366865" y="1341003"/>
              <a:ext cx="1780974" cy="1288369"/>
            </a:xfrm>
            <a:custGeom>
              <a:rect b="b" l="l" r="r" t="t"/>
              <a:pathLst>
                <a:path extrusionOk="0" h="16568" w="22902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2"/>
            <p:cNvSpPr/>
            <p:nvPr/>
          </p:nvSpPr>
          <p:spPr>
            <a:xfrm>
              <a:off x="7755379" y="3784378"/>
              <a:ext cx="1351478" cy="712538"/>
            </a:xfrm>
            <a:custGeom>
              <a:rect b="b" l="l" r="r" t="t"/>
              <a:pathLst>
                <a:path extrusionOk="0" h="9163" w="17379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2"/>
            <p:cNvSpPr/>
            <p:nvPr/>
          </p:nvSpPr>
          <p:spPr>
            <a:xfrm>
              <a:off x="7717196" y="3746353"/>
              <a:ext cx="1427843" cy="788667"/>
            </a:xfrm>
            <a:custGeom>
              <a:rect b="b" l="l" r="r" t="t"/>
              <a:pathLst>
                <a:path extrusionOk="0" h="10142" w="18361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7913553" y="2591191"/>
              <a:ext cx="1193304" cy="1681614"/>
            </a:xfrm>
            <a:custGeom>
              <a:rect b="b" l="l" r="r" t="t"/>
              <a:pathLst>
                <a:path extrusionOk="0" h="21625" w="15345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7875370" y="2553398"/>
              <a:ext cx="1269669" cy="1757588"/>
            </a:xfrm>
            <a:custGeom>
              <a:rect b="b" l="l" r="r" t="t"/>
              <a:pathLst>
                <a:path extrusionOk="0" h="22602" w="16327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7181629" y="2591191"/>
              <a:ext cx="732002" cy="1351434"/>
            </a:xfrm>
            <a:custGeom>
              <a:rect b="b" l="l" r="r" t="t"/>
              <a:pathLst>
                <a:path extrusionOk="0" h="17379" w="9413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7143524" y="2553009"/>
              <a:ext cx="808289" cy="1427720"/>
            </a:xfrm>
            <a:custGeom>
              <a:rect b="b" l="l" r="r" t="t"/>
              <a:pathLst>
                <a:path extrusionOk="0" h="18360" w="10394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7405747" y="2591191"/>
              <a:ext cx="1701109" cy="1193266"/>
            </a:xfrm>
            <a:custGeom>
              <a:rect b="b" l="l" r="r" t="t"/>
              <a:pathLst>
                <a:path extrusionOk="0" h="15345" w="21875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7367565" y="2553009"/>
              <a:ext cx="1780274" cy="1269551"/>
            </a:xfrm>
            <a:custGeom>
              <a:rect b="b" l="l" r="r" t="t"/>
              <a:pathLst>
                <a:path extrusionOk="0" h="16326" w="22893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8815394" y="1966136"/>
              <a:ext cx="183292" cy="183208"/>
            </a:xfrm>
            <a:custGeom>
              <a:rect b="b" l="l" r="r" t="t"/>
              <a:pathLst>
                <a:path extrusionOk="0" h="2356" w="2357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7753979" y="3389345"/>
              <a:ext cx="210976" cy="167578"/>
            </a:xfrm>
            <a:custGeom>
              <a:rect b="b" l="l" r="r" t="t"/>
              <a:pathLst>
                <a:path extrusionOk="0" h="2155" w="2713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8798052" y="3019195"/>
              <a:ext cx="209654" cy="147127"/>
            </a:xfrm>
            <a:custGeom>
              <a:rect b="b" l="l" r="r" t="t"/>
              <a:pathLst>
                <a:path extrusionOk="0" h="1892" w="2696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8435278" y="2195768"/>
              <a:ext cx="149231" cy="207470"/>
            </a:xfrm>
            <a:custGeom>
              <a:rect b="b" l="l" r="r" t="t"/>
              <a:pathLst>
                <a:path extrusionOk="0" h="2668" w="1919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8163334" y="2170107"/>
              <a:ext cx="171394" cy="195650"/>
            </a:xfrm>
            <a:custGeom>
              <a:rect b="b" l="l" r="r" t="t"/>
              <a:pathLst>
                <a:path extrusionOk="0" h="2516" w="2204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7566021" y="2693837"/>
              <a:ext cx="215098" cy="214391"/>
            </a:xfrm>
            <a:custGeom>
              <a:rect b="b" l="l" r="r" t="t"/>
              <a:pathLst>
                <a:path extrusionOk="0" h="2757" w="2766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7982249" y="2381850"/>
              <a:ext cx="134689" cy="123876"/>
            </a:xfrm>
            <a:custGeom>
              <a:rect b="b" l="l" r="r" t="t"/>
              <a:pathLst>
                <a:path extrusionOk="0" h="1593" w="1732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8057885" y="2725798"/>
              <a:ext cx="134611" cy="99769"/>
            </a:xfrm>
            <a:custGeom>
              <a:rect b="b" l="l" r="r" t="t"/>
              <a:pathLst>
                <a:path extrusionOk="0" h="1283" w="1731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7830966" y="1595364"/>
              <a:ext cx="136089" cy="121465"/>
            </a:xfrm>
            <a:custGeom>
              <a:rect b="b" l="l" r="r" t="t"/>
              <a:pathLst>
                <a:path extrusionOk="0" h="1562" w="175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8308988" y="2053930"/>
              <a:ext cx="93085" cy="128930"/>
            </a:xfrm>
            <a:custGeom>
              <a:rect b="b" l="l" r="r" t="t"/>
              <a:pathLst>
                <a:path extrusionOk="0" h="1658" w="1197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8916721" y="3659414"/>
              <a:ext cx="93007" cy="129397"/>
            </a:xfrm>
            <a:custGeom>
              <a:rect b="b" l="l" r="r" t="t"/>
              <a:pathLst>
                <a:path extrusionOk="0" h="1664" w="1196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8778688" y="1354922"/>
              <a:ext cx="199156" cy="69520"/>
            </a:xfrm>
            <a:custGeom>
              <a:rect b="b" l="l" r="r" t="t"/>
              <a:pathLst>
                <a:path extrusionOk="0" h="894" w="2561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0" name="Google Shape;660;p22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661" name="Google Shape;661;p22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rect b="b" l="l" r="r" t="t"/>
                <a:pathLst>
                  <a:path extrusionOk="0" h="4428" w="5122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2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rect b="b" l="l" r="r" t="t"/>
                <a:pathLst>
                  <a:path extrusionOk="0" h="4881" w="5746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rect b="b" l="l" r="r" t="t"/>
                <a:pathLst>
                  <a:path extrusionOk="0" h="1507" w="1517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2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rect b="b" l="l" r="r" t="t"/>
                <a:pathLst>
                  <a:path extrusionOk="0" h="1342" w="1696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5" name="Google Shape;665;p22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666" name="Google Shape;666;p22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rect b="b" l="l" r="r" t="t"/>
                <a:pathLst>
                  <a:path extrusionOk="0" h="4428" w="5122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2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rect b="b" l="l" r="r" t="t"/>
                <a:pathLst>
                  <a:path extrusionOk="0" h="4881" w="5746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2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rect b="b" l="l" r="r" t="t"/>
                <a:pathLst>
                  <a:path extrusionOk="0" h="1507" w="1517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2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rect b="b" l="l" r="r" t="t"/>
                <a:pathLst>
                  <a:path extrusionOk="0" h="1342" w="1696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0" name="Google Shape;670;p22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671" name="Google Shape;671;p22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rect b="b" l="l" r="r" t="t"/>
                <a:pathLst>
                  <a:path extrusionOk="0" h="4428" w="5122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2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rect b="b" l="l" r="r" t="t"/>
                <a:pathLst>
                  <a:path extrusionOk="0" h="4881" w="5746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2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rect b="b" l="l" r="r" t="t"/>
                <a:pathLst>
                  <a:path extrusionOk="0" h="1507" w="1517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2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rect b="b" l="l" r="r" t="t"/>
                <a:pathLst>
                  <a:path extrusionOk="0" h="1342" w="1696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5" name="Google Shape;675;p22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676" name="Google Shape;676;p22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rect b="b" l="l" r="r" t="t"/>
                <a:pathLst>
                  <a:path extrusionOk="0" h="4428" w="5122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2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rect b="b" l="l" r="r" t="t"/>
                <a:pathLst>
                  <a:path extrusionOk="0" h="4881" w="5746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2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rect b="b" l="l" r="r" t="t"/>
                <a:pathLst>
                  <a:path extrusionOk="0" h="1507" w="1517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2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rect b="b" l="l" r="r" t="t"/>
                <a:pathLst>
                  <a:path extrusionOk="0" h="1342" w="1696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0" name="Google Shape;680;p22"/>
            <p:cNvSpPr/>
            <p:nvPr/>
          </p:nvSpPr>
          <p:spPr>
            <a:xfrm>
              <a:off x="8713471" y="1000962"/>
              <a:ext cx="215098" cy="214391"/>
            </a:xfrm>
            <a:custGeom>
              <a:rect b="b" l="l" r="r" t="t"/>
              <a:pathLst>
                <a:path extrusionOk="0" h="2757" w="2766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8713471" y="3942637"/>
              <a:ext cx="215098" cy="214391"/>
            </a:xfrm>
            <a:custGeom>
              <a:rect b="b" l="l" r="r" t="t"/>
              <a:pathLst>
                <a:path extrusionOk="0" h="2757" w="2766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2" name="Google Shape;682;p22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683" name="Google Shape;683;p22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rect b="b" l="l" r="r" t="t"/>
                <a:pathLst>
                  <a:path extrusionOk="0" h="5557" w="6076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84" name="Google Shape;684;p22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85" name="Google Shape;685;p22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rect b="b" l="l" r="r" t="t"/>
                  <a:pathLst>
                    <a:path extrusionOk="0" h="438" w="474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22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rect b="b" l="l" r="r" t="t"/>
                  <a:pathLst>
                    <a:path extrusionOk="0" h="431" w="474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22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rect b="b" l="l" r="r" t="t"/>
                  <a:pathLst>
                    <a:path extrusionOk="0" h="893" w="973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22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rect b="b" l="l" r="r" t="t"/>
                  <a:pathLst>
                    <a:path extrusionOk="0" h="519" w="563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22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rect b="b" l="l" r="r" t="t"/>
                  <a:pathLst>
                    <a:path extrusionOk="0" h="513" w="563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22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rect b="b" l="l" r="r" t="t"/>
                  <a:pathLst>
                    <a:path extrusionOk="0" h="688" w="76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22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rect b="b" l="l" r="r" t="t"/>
                  <a:pathLst>
                    <a:path extrusionOk="0" h="692" w="759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22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rect b="b" l="l" r="r" t="t"/>
                  <a:pathLst>
                    <a:path extrusionOk="0" h="847" w="92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93" name="Google Shape;693;p22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694" name="Google Shape;694;p22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rect b="b" l="l" r="r" t="t"/>
                <a:pathLst>
                  <a:path extrusionOk="0" h="5557" w="6076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5" name="Google Shape;695;p22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96" name="Google Shape;696;p22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rect b="b" l="l" r="r" t="t"/>
                  <a:pathLst>
                    <a:path extrusionOk="0" h="438" w="474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22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rect b="b" l="l" r="r" t="t"/>
                  <a:pathLst>
                    <a:path extrusionOk="0" h="431" w="474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22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rect b="b" l="l" r="r" t="t"/>
                  <a:pathLst>
                    <a:path extrusionOk="0" h="893" w="973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22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rect b="b" l="l" r="r" t="t"/>
                  <a:pathLst>
                    <a:path extrusionOk="0" h="519" w="563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22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rect b="b" l="l" r="r" t="t"/>
                  <a:pathLst>
                    <a:path extrusionOk="0" h="513" w="563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22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rect b="b" l="l" r="r" t="t"/>
                  <a:pathLst>
                    <a:path extrusionOk="0" h="688" w="76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22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rect b="b" l="l" r="r" t="t"/>
                  <a:pathLst>
                    <a:path extrusionOk="0" h="692" w="759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22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rect b="b" l="l" r="r" t="t"/>
                  <a:pathLst>
                    <a:path extrusionOk="0" h="847" w="92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04" name="Google Shape;704;p22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705" name="Google Shape;705;p22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rect b="b" l="l" r="r" t="t"/>
                <a:pathLst>
                  <a:path extrusionOk="0" h="5557" w="6076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6" name="Google Shape;706;p22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707" name="Google Shape;707;p22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rect b="b" l="l" r="r" t="t"/>
                  <a:pathLst>
                    <a:path extrusionOk="0" h="438" w="474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22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rect b="b" l="l" r="r" t="t"/>
                  <a:pathLst>
                    <a:path extrusionOk="0" h="431" w="474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22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rect b="b" l="l" r="r" t="t"/>
                  <a:pathLst>
                    <a:path extrusionOk="0" h="893" w="973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22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rect b="b" l="l" r="r" t="t"/>
                  <a:pathLst>
                    <a:path extrusionOk="0" h="519" w="563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22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rect b="b" l="l" r="r" t="t"/>
                  <a:pathLst>
                    <a:path extrusionOk="0" h="513" w="563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22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rect b="b" l="l" r="r" t="t"/>
                  <a:pathLst>
                    <a:path extrusionOk="0" h="688" w="76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22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rect b="b" l="l" r="r" t="t"/>
                  <a:pathLst>
                    <a:path extrusionOk="0" h="692" w="759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" name="Google Shape;714;p22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rect b="b" l="l" r="r" t="t"/>
                  <a:pathLst>
                    <a:path extrusionOk="0" h="847" w="92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15" name="Google Shape;715;p22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716" name="Google Shape;716;p22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rect b="b" l="l" r="r" t="t"/>
                <a:pathLst>
                  <a:path extrusionOk="0" h="7582" w="3078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2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rect b="b" l="l" r="r" t="t"/>
                <a:pathLst>
                  <a:path extrusionOk="0" h="1302" w="158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8" name="Google Shape;718;p22"/>
            <p:cNvSpPr/>
            <p:nvPr/>
          </p:nvSpPr>
          <p:spPr>
            <a:xfrm>
              <a:off x="8014696" y="1800650"/>
              <a:ext cx="215098" cy="214391"/>
            </a:xfrm>
            <a:custGeom>
              <a:rect b="b" l="l" r="r" t="t"/>
              <a:pathLst>
                <a:path extrusionOk="0" h="2757" w="2766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31"/>
          <p:cNvSpPr txBox="1"/>
          <p:nvPr>
            <p:ph type="title"/>
          </p:nvPr>
        </p:nvSpPr>
        <p:spPr>
          <a:xfrm>
            <a:off x="901725" y="1702375"/>
            <a:ext cx="7367700" cy="252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INCONSISTENCY</a:t>
            </a:r>
            <a:endParaRPr/>
          </a:p>
        </p:txBody>
      </p:sp>
      <p:sp>
        <p:nvSpPr>
          <p:cNvPr id="934" name="Google Shape;934;p31"/>
          <p:cNvSpPr txBox="1"/>
          <p:nvPr>
            <p:ph idx="2" type="title"/>
          </p:nvPr>
        </p:nvSpPr>
        <p:spPr>
          <a:xfrm>
            <a:off x="2172525" y="1201688"/>
            <a:ext cx="4673700" cy="130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04</a:t>
            </a:r>
            <a:endParaRPr sz="10000"/>
          </a:p>
        </p:txBody>
      </p:sp>
      <p:sp>
        <p:nvSpPr>
          <p:cNvPr id="935" name="Google Shape;935;p31"/>
          <p:cNvSpPr txBox="1"/>
          <p:nvPr/>
        </p:nvSpPr>
        <p:spPr>
          <a:xfrm>
            <a:off x="905425" y="3037075"/>
            <a:ext cx="7440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ACROSS STORES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/>
          <p:cNvSpPr txBox="1"/>
          <p:nvPr>
            <p:ph type="title"/>
          </p:nvPr>
        </p:nvSpPr>
        <p:spPr>
          <a:xfrm>
            <a:off x="964350" y="910200"/>
            <a:ext cx="4106400" cy="127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Problems</a:t>
            </a:r>
            <a:endParaRPr sz="6000">
              <a:solidFill>
                <a:schemeClr val="dk2"/>
              </a:solidFill>
            </a:endParaRPr>
          </a:p>
        </p:txBody>
      </p:sp>
      <p:sp>
        <p:nvSpPr>
          <p:cNvPr id="941" name="Google Shape;941;p32"/>
          <p:cNvSpPr txBox="1"/>
          <p:nvPr>
            <p:ph idx="1" type="subTitle"/>
          </p:nvPr>
        </p:nvSpPr>
        <p:spPr>
          <a:xfrm>
            <a:off x="483750" y="2072400"/>
            <a:ext cx="4886700" cy="205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While each outlet features an identical menu, the quality of both food and services varies significantly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A</a:t>
            </a:r>
            <a:r>
              <a:rPr lang="en"/>
              <a:t>dversely affect customer satisfaction and the overall performance of the store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2" name="Google Shape;942;p32"/>
          <p:cNvPicPr preferRelativeResize="0"/>
          <p:nvPr/>
        </p:nvPicPr>
        <p:blipFill rotWithShape="1">
          <a:blip r:embed="rId3">
            <a:alphaModFix/>
          </a:blip>
          <a:srcRect b="38795" l="28052" r="38491" t="28755"/>
          <a:stretch/>
        </p:blipFill>
        <p:spPr>
          <a:xfrm>
            <a:off x="6067383" y="0"/>
            <a:ext cx="3076616" cy="163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32"/>
          <p:cNvPicPr preferRelativeResize="0"/>
          <p:nvPr/>
        </p:nvPicPr>
        <p:blipFill rotWithShape="1">
          <a:blip r:embed="rId4">
            <a:alphaModFix/>
          </a:blip>
          <a:srcRect b="39292" l="28530" r="38813" t="28673"/>
          <a:stretch/>
        </p:blipFill>
        <p:spPr>
          <a:xfrm>
            <a:off x="6067383" y="1630438"/>
            <a:ext cx="3076617" cy="1773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32"/>
          <p:cNvPicPr preferRelativeResize="0"/>
          <p:nvPr/>
        </p:nvPicPr>
        <p:blipFill rotWithShape="1">
          <a:blip r:embed="rId5">
            <a:alphaModFix/>
          </a:blip>
          <a:srcRect b="38790" l="28304" r="38450" t="29507"/>
          <a:stretch/>
        </p:blipFill>
        <p:spPr>
          <a:xfrm>
            <a:off x="6067375" y="3404385"/>
            <a:ext cx="3076617" cy="173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3"/>
          <p:cNvSpPr/>
          <p:nvPr/>
        </p:nvSpPr>
        <p:spPr>
          <a:xfrm>
            <a:off x="8349975" y="4595575"/>
            <a:ext cx="901800" cy="80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0" name="Google Shape;950;p33"/>
          <p:cNvSpPr txBox="1"/>
          <p:nvPr>
            <p:ph type="title"/>
          </p:nvPr>
        </p:nvSpPr>
        <p:spPr>
          <a:xfrm>
            <a:off x="720000" y="872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SDLC METHOD- WATERFALL</a:t>
            </a:r>
            <a:endParaRPr/>
          </a:p>
        </p:txBody>
      </p:sp>
      <p:sp>
        <p:nvSpPr>
          <p:cNvPr id="951" name="Google Shape;951;p33"/>
          <p:cNvSpPr txBox="1"/>
          <p:nvPr/>
        </p:nvSpPr>
        <p:spPr>
          <a:xfrm>
            <a:off x="571500" y="930975"/>
            <a:ext cx="2169900" cy="38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Analyze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problems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2" name="Google Shape;952;p33"/>
          <p:cNvSpPr txBox="1"/>
          <p:nvPr/>
        </p:nvSpPr>
        <p:spPr>
          <a:xfrm>
            <a:off x="818925" y="1505825"/>
            <a:ext cx="4601700" cy="39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Make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requirements for scratch applications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3" name="Google Shape;953;p33"/>
          <p:cNvSpPr txBox="1"/>
          <p:nvPr/>
        </p:nvSpPr>
        <p:spPr>
          <a:xfrm>
            <a:off x="1319950" y="2112163"/>
            <a:ext cx="4423500" cy="38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four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scratch applications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separately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4" name="Google Shape;954;p33"/>
          <p:cNvCxnSpPr/>
          <p:nvPr/>
        </p:nvCxnSpPr>
        <p:spPr>
          <a:xfrm>
            <a:off x="2741400" y="1194775"/>
            <a:ext cx="66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5" name="Google Shape;955;p33"/>
          <p:cNvCxnSpPr/>
          <p:nvPr/>
        </p:nvCxnSpPr>
        <p:spPr>
          <a:xfrm>
            <a:off x="3741325" y="1892475"/>
            <a:ext cx="8100" cy="23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6" name="Google Shape;956;p33"/>
          <p:cNvSpPr txBox="1"/>
          <p:nvPr/>
        </p:nvSpPr>
        <p:spPr>
          <a:xfrm>
            <a:off x="3028350" y="2738675"/>
            <a:ext cx="3046800" cy="38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 scratch applications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7" name="Google Shape;957;p33"/>
          <p:cNvSpPr txBox="1"/>
          <p:nvPr/>
        </p:nvSpPr>
        <p:spPr>
          <a:xfrm>
            <a:off x="3783800" y="3335263"/>
            <a:ext cx="2624100" cy="38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 scratch applications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8" name="Google Shape;958;p33"/>
          <p:cNvSpPr txBox="1"/>
          <p:nvPr/>
        </p:nvSpPr>
        <p:spPr>
          <a:xfrm>
            <a:off x="4078850" y="3962075"/>
            <a:ext cx="4297500" cy="38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Integrate all scratch applications together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9" name="Google Shape;959;p33"/>
          <p:cNvSpPr txBox="1"/>
          <p:nvPr/>
        </p:nvSpPr>
        <p:spPr>
          <a:xfrm>
            <a:off x="4998900" y="4554775"/>
            <a:ext cx="3992700" cy="38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Deploy scratch application to Github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60" name="Google Shape;960;p33"/>
          <p:cNvCxnSpPr/>
          <p:nvPr/>
        </p:nvCxnSpPr>
        <p:spPr>
          <a:xfrm>
            <a:off x="4198525" y="2502075"/>
            <a:ext cx="8100" cy="23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1" name="Google Shape;961;p33"/>
          <p:cNvCxnSpPr/>
          <p:nvPr/>
        </p:nvCxnSpPr>
        <p:spPr>
          <a:xfrm>
            <a:off x="4884325" y="3111675"/>
            <a:ext cx="8100" cy="23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2" name="Google Shape;962;p33"/>
          <p:cNvCxnSpPr/>
          <p:nvPr/>
        </p:nvCxnSpPr>
        <p:spPr>
          <a:xfrm>
            <a:off x="5493925" y="3721275"/>
            <a:ext cx="8100" cy="23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3" name="Google Shape;963;p33"/>
          <p:cNvCxnSpPr/>
          <p:nvPr/>
        </p:nvCxnSpPr>
        <p:spPr>
          <a:xfrm>
            <a:off x="6103525" y="4330875"/>
            <a:ext cx="8100" cy="23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34"/>
          <p:cNvPicPr preferRelativeResize="0"/>
          <p:nvPr/>
        </p:nvPicPr>
        <p:blipFill rotWithShape="1">
          <a:blip r:embed="rId3">
            <a:alphaModFix/>
          </a:blip>
          <a:srcRect b="9566" l="1814" r="27021" t="16155"/>
          <a:stretch/>
        </p:blipFill>
        <p:spPr>
          <a:xfrm>
            <a:off x="1032426" y="783125"/>
            <a:ext cx="7287202" cy="4278601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34"/>
          <p:cNvSpPr txBox="1"/>
          <p:nvPr>
            <p:ph type="title"/>
          </p:nvPr>
        </p:nvSpPr>
        <p:spPr>
          <a:xfrm>
            <a:off x="1032425" y="146825"/>
            <a:ext cx="7287300" cy="449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</a:t>
            </a:r>
            <a:r>
              <a:rPr lang="en"/>
              <a:t> Project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5"/>
          <p:cNvSpPr txBox="1"/>
          <p:nvPr>
            <p:ph type="title"/>
          </p:nvPr>
        </p:nvSpPr>
        <p:spPr>
          <a:xfrm>
            <a:off x="1329400" y="1847125"/>
            <a:ext cx="6485100" cy="111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Scratch</a:t>
            </a:r>
            <a:endParaRPr sz="10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6"/>
          <p:cNvSpPr txBox="1"/>
          <p:nvPr>
            <p:ph type="title"/>
          </p:nvPr>
        </p:nvSpPr>
        <p:spPr>
          <a:xfrm>
            <a:off x="720000" y="2396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Solution </a:t>
            </a:r>
            <a:r>
              <a:rPr lang="en" sz="5000">
                <a:solidFill>
                  <a:schemeClr val="dk2"/>
                </a:solidFill>
              </a:rPr>
              <a:t>1 (Delivery Game)</a:t>
            </a:r>
            <a:endParaRPr sz="5000">
              <a:solidFill>
                <a:schemeClr val="dk2"/>
              </a:solidFill>
            </a:endParaRPr>
          </a:p>
        </p:txBody>
      </p:sp>
      <p:pic>
        <p:nvPicPr>
          <p:cNvPr id="980" name="Google Shape;980;p36"/>
          <p:cNvPicPr preferRelativeResize="0"/>
          <p:nvPr/>
        </p:nvPicPr>
        <p:blipFill rotWithShape="1">
          <a:blip r:embed="rId3">
            <a:alphaModFix/>
          </a:blip>
          <a:srcRect b="1224" l="0" r="0" t="21769"/>
          <a:stretch/>
        </p:blipFill>
        <p:spPr>
          <a:xfrm>
            <a:off x="5233038" y="2831450"/>
            <a:ext cx="3267501" cy="18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36"/>
          <p:cNvPicPr preferRelativeResize="0"/>
          <p:nvPr/>
        </p:nvPicPr>
        <p:blipFill rotWithShape="1">
          <a:blip r:embed="rId4">
            <a:alphaModFix/>
          </a:blip>
          <a:srcRect b="16282" l="7132" r="0" t="13502"/>
          <a:stretch/>
        </p:blipFill>
        <p:spPr>
          <a:xfrm>
            <a:off x="5516050" y="1097450"/>
            <a:ext cx="2701474" cy="149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775" y="1117100"/>
            <a:ext cx="4464718" cy="35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37"/>
          <p:cNvSpPr txBox="1"/>
          <p:nvPr>
            <p:ph type="title"/>
          </p:nvPr>
        </p:nvSpPr>
        <p:spPr>
          <a:xfrm>
            <a:off x="720000" y="2396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Solution 1 (Delivery Game)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988" name="Google Shape;988;p37"/>
          <p:cNvSpPr txBox="1"/>
          <p:nvPr/>
        </p:nvSpPr>
        <p:spPr>
          <a:xfrm>
            <a:off x="1114275" y="1860950"/>
            <a:ext cx="73098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Enables customers to win coupons while waiting their food </a:t>
            </a:r>
            <a:endParaRPr sz="17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Simplified</a:t>
            </a:r>
            <a:r>
              <a:rPr lang="en" sz="17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version to let older people order directly from Pizza Hut</a:t>
            </a:r>
            <a:endParaRPr sz="17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Keeps customers engaged while waiting for delivery and gives the perception that the delivery time is shorter</a:t>
            </a:r>
            <a:endParaRPr sz="17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Coupons in the game allow the customers to be repeat customers </a:t>
            </a:r>
            <a:r>
              <a:rPr lang="en" sz="17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because</a:t>
            </a:r>
            <a:r>
              <a:rPr lang="en" sz="17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many do not want to waste the coupon</a:t>
            </a:r>
            <a:endParaRPr sz="17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Increases the amount of purchases and revenue for Pizza Hut</a:t>
            </a:r>
            <a:endParaRPr sz="17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9" name="Google Shape;989;p37"/>
          <p:cNvSpPr txBox="1"/>
          <p:nvPr/>
        </p:nvSpPr>
        <p:spPr>
          <a:xfrm>
            <a:off x="1114275" y="1347525"/>
            <a:ext cx="40743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Creating an illusion:</a:t>
            </a:r>
            <a:endParaRPr b="1" sz="2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38"/>
          <p:cNvSpPr/>
          <p:nvPr/>
        </p:nvSpPr>
        <p:spPr>
          <a:xfrm>
            <a:off x="3264134" y="3729728"/>
            <a:ext cx="5528100" cy="138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5" name="Google Shape;995;p38"/>
          <p:cNvSpPr txBox="1"/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Solution 2 (Inventory Tracking)</a:t>
            </a:r>
            <a:endParaRPr sz="5000">
              <a:solidFill>
                <a:schemeClr val="dk2"/>
              </a:solidFill>
            </a:endParaRPr>
          </a:p>
        </p:txBody>
      </p:sp>
      <p:pic>
        <p:nvPicPr>
          <p:cNvPr id="996" name="Google Shape;9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75" y="1480375"/>
            <a:ext cx="4223893" cy="3408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38"/>
          <p:cNvPicPr preferRelativeResize="0"/>
          <p:nvPr/>
        </p:nvPicPr>
        <p:blipFill rotWithShape="1">
          <a:blip r:embed="rId4">
            <a:alphaModFix/>
          </a:blip>
          <a:srcRect b="51725" l="33968" r="19183" t="0"/>
          <a:stretch/>
        </p:blipFill>
        <p:spPr>
          <a:xfrm>
            <a:off x="6855846" y="1480375"/>
            <a:ext cx="1510952" cy="127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38"/>
          <p:cNvPicPr preferRelativeResize="0"/>
          <p:nvPr/>
        </p:nvPicPr>
        <p:blipFill rotWithShape="1">
          <a:blip r:embed="rId5">
            <a:alphaModFix/>
          </a:blip>
          <a:srcRect b="46566" l="32629" r="7245" t="0"/>
          <a:stretch/>
        </p:blipFill>
        <p:spPr>
          <a:xfrm>
            <a:off x="5044751" y="1498990"/>
            <a:ext cx="1724430" cy="125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38"/>
          <p:cNvPicPr preferRelativeResize="0"/>
          <p:nvPr/>
        </p:nvPicPr>
        <p:blipFill rotWithShape="1">
          <a:blip r:embed="rId6">
            <a:alphaModFix/>
          </a:blip>
          <a:srcRect b="38886" l="12892" r="13099" t="5837"/>
          <a:stretch/>
        </p:blipFill>
        <p:spPr>
          <a:xfrm>
            <a:off x="5044751" y="2900737"/>
            <a:ext cx="3322047" cy="1987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39"/>
          <p:cNvSpPr txBox="1"/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Solution 2 (Inventory Tracking)</a:t>
            </a:r>
            <a:endParaRPr sz="5000">
              <a:solidFill>
                <a:schemeClr val="dk2"/>
              </a:solidFill>
            </a:endParaRPr>
          </a:p>
        </p:txBody>
      </p:sp>
      <p:pic>
        <p:nvPicPr>
          <p:cNvPr id="1005" name="Google Shape;1005;p39" title="inventory tracker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269500"/>
            <a:ext cx="80772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0"/>
          <p:cNvSpPr txBox="1"/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Solution 2 (Inventory Tracking)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1011" name="Google Shape;1011;p40"/>
          <p:cNvSpPr txBox="1"/>
          <p:nvPr/>
        </p:nvSpPr>
        <p:spPr>
          <a:xfrm>
            <a:off x="984900" y="1269500"/>
            <a:ext cx="7174200" cy="3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Managing Inventory </a:t>
            </a:r>
            <a:endParaRPr b="1" sz="2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taffs will be notified when a certain product is out of stock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Minimises risk of stockout which will affect customers and consequently the sales of Pizza Hut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Utilizing visuals and gamification to make it interactive and dynamic for staffs to use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Keeps employees engaged in their tasks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Improves Pizza Hut’s efficiency and allows staff to focus on other important tasks</a:t>
            </a:r>
            <a:r>
              <a:rPr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3"/>
          <p:cNvSpPr txBox="1"/>
          <p:nvPr>
            <p:ph type="title"/>
          </p:nvPr>
        </p:nvSpPr>
        <p:spPr>
          <a:xfrm>
            <a:off x="3657275" y="1323100"/>
            <a:ext cx="4461900" cy="92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INTRODUCTION</a:t>
            </a:r>
            <a:endParaRPr sz="6000"/>
          </a:p>
        </p:txBody>
      </p:sp>
      <p:sp>
        <p:nvSpPr>
          <p:cNvPr id="724" name="Google Shape;724;p23"/>
          <p:cNvSpPr txBox="1"/>
          <p:nvPr>
            <p:ph idx="1" type="subTitle"/>
          </p:nvPr>
        </p:nvSpPr>
        <p:spPr>
          <a:xfrm>
            <a:off x="3420025" y="2418400"/>
            <a:ext cx="4980000" cy="157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2000">
                <a:solidFill>
                  <a:srgbClr val="202122"/>
                </a:solidFill>
              </a:rPr>
              <a:t>We strive to enhance Pizza Hut's business with solutions to ensure customer satisfaction, increased sales, and a productive environment to meet Pizza Hut's business needs</a:t>
            </a:r>
            <a:endParaRPr sz="2000"/>
          </a:p>
        </p:txBody>
      </p:sp>
      <p:grpSp>
        <p:nvGrpSpPr>
          <p:cNvPr id="725" name="Google Shape;725;p23"/>
          <p:cNvGrpSpPr/>
          <p:nvPr/>
        </p:nvGrpSpPr>
        <p:grpSpPr>
          <a:xfrm>
            <a:off x="719992" y="1149202"/>
            <a:ext cx="2457508" cy="2845096"/>
            <a:chOff x="719992" y="1149202"/>
            <a:chExt cx="2457508" cy="2845096"/>
          </a:xfrm>
        </p:grpSpPr>
        <p:grpSp>
          <p:nvGrpSpPr>
            <p:cNvPr id="726" name="Google Shape;726;p23"/>
            <p:cNvGrpSpPr/>
            <p:nvPr/>
          </p:nvGrpSpPr>
          <p:grpSpPr>
            <a:xfrm>
              <a:off x="1272042" y="1149202"/>
              <a:ext cx="1226273" cy="1165909"/>
              <a:chOff x="1291642" y="1263502"/>
              <a:chExt cx="1226273" cy="1165909"/>
            </a:xfrm>
          </p:grpSpPr>
          <p:grpSp>
            <p:nvGrpSpPr>
              <p:cNvPr id="727" name="Google Shape;727;p23"/>
              <p:cNvGrpSpPr/>
              <p:nvPr/>
            </p:nvGrpSpPr>
            <p:grpSpPr>
              <a:xfrm>
                <a:off x="1291642" y="1263502"/>
                <a:ext cx="1226273" cy="1165909"/>
                <a:chOff x="1291642" y="1263324"/>
                <a:chExt cx="1226273" cy="1165909"/>
              </a:xfrm>
            </p:grpSpPr>
            <p:sp>
              <p:nvSpPr>
                <p:cNvPr id="728" name="Google Shape;728;p23"/>
                <p:cNvSpPr/>
                <p:nvPr/>
              </p:nvSpPr>
              <p:spPr>
                <a:xfrm>
                  <a:off x="1291642" y="1263324"/>
                  <a:ext cx="1226273" cy="1165909"/>
                </a:xfrm>
                <a:custGeom>
                  <a:rect b="b" l="l" r="r" t="t"/>
                  <a:pathLst>
                    <a:path extrusionOk="0" h="13810" w="14525">
                      <a:moveTo>
                        <a:pt x="7262" y="0"/>
                      </a:moveTo>
                      <a:cubicBezTo>
                        <a:pt x="4738" y="0"/>
                        <a:pt x="2267" y="687"/>
                        <a:pt x="117" y="1989"/>
                      </a:cubicBezTo>
                      <a:cubicBezTo>
                        <a:pt x="63" y="2016"/>
                        <a:pt x="28" y="2070"/>
                        <a:pt x="10" y="2132"/>
                      </a:cubicBezTo>
                      <a:cubicBezTo>
                        <a:pt x="1" y="2186"/>
                        <a:pt x="10" y="2248"/>
                        <a:pt x="36" y="2302"/>
                      </a:cubicBezTo>
                      <a:lnTo>
                        <a:pt x="7066" y="13703"/>
                      </a:lnTo>
                      <a:cubicBezTo>
                        <a:pt x="7102" y="13774"/>
                        <a:pt x="7182" y="13810"/>
                        <a:pt x="7262" y="13810"/>
                      </a:cubicBezTo>
                      <a:cubicBezTo>
                        <a:pt x="7343" y="13810"/>
                        <a:pt x="7414" y="13774"/>
                        <a:pt x="7459" y="13703"/>
                      </a:cubicBezTo>
                      <a:lnTo>
                        <a:pt x="14480" y="2302"/>
                      </a:lnTo>
                      <a:cubicBezTo>
                        <a:pt x="14515" y="2248"/>
                        <a:pt x="14524" y="2186"/>
                        <a:pt x="14506" y="2132"/>
                      </a:cubicBezTo>
                      <a:cubicBezTo>
                        <a:pt x="14489" y="2070"/>
                        <a:pt x="14453" y="2016"/>
                        <a:pt x="14399" y="1989"/>
                      </a:cubicBezTo>
                      <a:cubicBezTo>
                        <a:pt x="12249" y="687"/>
                        <a:pt x="9778" y="0"/>
                        <a:pt x="7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381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" name="Google Shape;729;p23"/>
                <p:cNvSpPr/>
                <p:nvPr/>
              </p:nvSpPr>
              <p:spPr>
                <a:xfrm>
                  <a:off x="1341368" y="1389791"/>
                  <a:ext cx="1126061" cy="1039441"/>
                </a:xfrm>
                <a:custGeom>
                  <a:rect b="b" l="l" r="r" t="t"/>
                  <a:pathLst>
                    <a:path extrusionOk="0" h="12312" w="13338">
                      <a:moveTo>
                        <a:pt x="6673" y="1"/>
                      </a:moveTo>
                      <a:cubicBezTo>
                        <a:pt x="4336" y="1"/>
                        <a:pt x="2043" y="590"/>
                        <a:pt x="1" y="1705"/>
                      </a:cubicBezTo>
                      <a:lnTo>
                        <a:pt x="6477" y="12205"/>
                      </a:lnTo>
                      <a:cubicBezTo>
                        <a:pt x="6513" y="12276"/>
                        <a:pt x="6593" y="12312"/>
                        <a:pt x="6673" y="12312"/>
                      </a:cubicBezTo>
                      <a:cubicBezTo>
                        <a:pt x="6754" y="12312"/>
                        <a:pt x="6825" y="12276"/>
                        <a:pt x="6870" y="12205"/>
                      </a:cubicBezTo>
                      <a:lnTo>
                        <a:pt x="13338" y="1705"/>
                      </a:lnTo>
                      <a:cubicBezTo>
                        <a:pt x="11304" y="590"/>
                        <a:pt x="9011" y="1"/>
                        <a:pt x="66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381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30" name="Google Shape;730;p23"/>
              <p:cNvSpPr/>
              <p:nvPr/>
            </p:nvSpPr>
            <p:spPr>
              <a:xfrm>
                <a:off x="2036526" y="1829844"/>
                <a:ext cx="145878" cy="115869"/>
              </a:xfrm>
              <a:custGeom>
                <a:rect b="b" l="l" r="r" t="t"/>
                <a:pathLst>
                  <a:path extrusionOk="0" h="2155" w="2713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31" name="Google Shape;731;p23"/>
              <p:cNvGrpSpPr/>
              <p:nvPr/>
            </p:nvGrpSpPr>
            <p:grpSpPr>
              <a:xfrm>
                <a:off x="1993774" y="1473334"/>
                <a:ext cx="326687" cy="298772"/>
                <a:chOff x="7951491" y="3948941"/>
                <a:chExt cx="472500" cy="432126"/>
              </a:xfrm>
            </p:grpSpPr>
            <p:sp>
              <p:nvSpPr>
                <p:cNvPr id="732" name="Google Shape;732;p23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rect b="b" l="l" r="r" t="t"/>
                  <a:pathLst>
                    <a:path extrusionOk="0" h="5557" w="6076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33" name="Google Shape;733;p23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rect b="b" l="l" r="r" t="t"/>
                    <a:pathLst>
                      <a:path extrusionOk="0" h="438" w="474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rect b="b" l="l" r="r" t="t"/>
                    <a:pathLst>
                      <a:path extrusionOk="0" h="431" w="474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6" name="Google Shape;736;p23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rect b="b" l="l" r="r" t="t"/>
                    <a:pathLst>
                      <a:path extrusionOk="0" h="893" w="973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rect b="b" l="l" r="r" t="t"/>
                    <a:pathLst>
                      <a:path extrusionOk="0" h="519" w="563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rect b="b" l="l" r="r" t="t"/>
                    <a:pathLst>
                      <a:path extrusionOk="0" h="513" w="563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rect b="b" l="l" r="r" t="t"/>
                    <a:pathLst>
                      <a:path extrusionOk="0" h="688" w="76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rect b="b" l="l" r="r" t="t"/>
                    <a:pathLst>
                      <a:path extrusionOk="0" h="692" w="759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rect b="b" l="l" r="r" t="t"/>
                    <a:pathLst>
                      <a:path extrusionOk="0" h="847" w="92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742" name="Google Shape;742;p23"/>
              <p:cNvGrpSpPr/>
              <p:nvPr/>
            </p:nvGrpSpPr>
            <p:grpSpPr>
              <a:xfrm>
                <a:off x="1558949" y="1635734"/>
                <a:ext cx="326687" cy="298772"/>
                <a:chOff x="7951491" y="3948941"/>
                <a:chExt cx="472500" cy="432126"/>
              </a:xfrm>
            </p:grpSpPr>
            <p:sp>
              <p:nvSpPr>
                <p:cNvPr id="743" name="Google Shape;743;p23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rect b="b" l="l" r="r" t="t"/>
                  <a:pathLst>
                    <a:path extrusionOk="0" h="5557" w="6076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rect b="b" l="l" r="r" t="t"/>
                    <a:pathLst>
                      <a:path extrusionOk="0" h="438" w="474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rect b="b" l="l" r="r" t="t"/>
                    <a:pathLst>
                      <a:path extrusionOk="0" h="431" w="474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rect b="b" l="l" r="r" t="t"/>
                    <a:pathLst>
                      <a:path extrusionOk="0" h="893" w="973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rect b="b" l="l" r="r" t="t"/>
                    <a:pathLst>
                      <a:path extrusionOk="0" h="519" w="563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rect b="b" l="l" r="r" t="t"/>
                    <a:pathLst>
                      <a:path extrusionOk="0" h="513" w="563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rect b="b" l="l" r="r" t="t"/>
                    <a:pathLst>
                      <a:path extrusionOk="0" h="688" w="76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1" name="Google Shape;751;p23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rect b="b" l="l" r="r" t="t"/>
                    <a:pathLst>
                      <a:path extrusionOk="0" h="692" w="759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rect b="b" l="l" r="r" t="t"/>
                    <a:pathLst>
                      <a:path extrusionOk="0" h="847" w="92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753" name="Google Shape;753;p23"/>
              <p:cNvSpPr/>
              <p:nvPr/>
            </p:nvSpPr>
            <p:spPr>
              <a:xfrm>
                <a:off x="1838044" y="1749667"/>
                <a:ext cx="272120" cy="258551"/>
              </a:xfrm>
              <a:custGeom>
                <a:rect b="b" l="l" r="r" t="t"/>
                <a:pathLst>
                  <a:path extrusionOk="0" h="6671" w="7022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cap="flat" cmpd="sng" w="19050">
                <a:solidFill>
                  <a:srgbClr val="481F1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4" name="Google Shape;754;p23"/>
              <p:cNvGrpSpPr/>
              <p:nvPr/>
            </p:nvGrpSpPr>
            <p:grpSpPr>
              <a:xfrm rot="-4424905">
                <a:off x="1750308" y="1433439"/>
                <a:ext cx="308956" cy="262438"/>
                <a:chOff x="9520904" y="1806552"/>
                <a:chExt cx="446838" cy="379559"/>
              </a:xfrm>
            </p:grpSpPr>
            <p:sp>
              <p:nvSpPr>
                <p:cNvPr id="755" name="Google Shape;755;p23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rect b="b" l="l" r="r" t="t"/>
                  <a:pathLst>
                    <a:path extrusionOk="0" h="4428" w="5122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23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rect b="b" l="l" r="r" t="t"/>
                  <a:pathLst>
                    <a:path extrusionOk="0" h="4881" w="5746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23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rect b="b" l="l" r="r" t="t"/>
                  <a:pathLst>
                    <a:path extrusionOk="0" h="1507" w="1517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" name="Google Shape;758;p23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rect b="b" l="l" r="r" t="t"/>
                  <a:pathLst>
                    <a:path extrusionOk="0" h="1342" w="1696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59" name="Google Shape;759;p23"/>
              <p:cNvSpPr/>
              <p:nvPr/>
            </p:nvSpPr>
            <p:spPr>
              <a:xfrm>
                <a:off x="1469623" y="1535466"/>
                <a:ext cx="148728" cy="148237"/>
              </a:xfrm>
              <a:custGeom>
                <a:rect b="b" l="l" r="r" t="t"/>
                <a:pathLst>
                  <a:path extrusionOk="0" h="2757" w="2766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60" name="Google Shape;760;p23"/>
              <p:cNvGrpSpPr/>
              <p:nvPr/>
            </p:nvGrpSpPr>
            <p:grpSpPr>
              <a:xfrm rot="-7593699">
                <a:off x="1777607" y="1963434"/>
                <a:ext cx="308975" cy="262454"/>
                <a:chOff x="9520904" y="1806552"/>
                <a:chExt cx="446838" cy="379559"/>
              </a:xfrm>
            </p:grpSpPr>
            <p:sp>
              <p:nvSpPr>
                <p:cNvPr id="761" name="Google Shape;761;p23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rect b="b" l="l" r="r" t="t"/>
                  <a:pathLst>
                    <a:path extrusionOk="0" h="4428" w="5122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" name="Google Shape;762;p23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rect b="b" l="l" r="r" t="t"/>
                  <a:pathLst>
                    <a:path extrusionOk="0" h="4881" w="5746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" name="Google Shape;763;p23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rect b="b" l="l" r="r" t="t"/>
                  <a:pathLst>
                    <a:path extrusionOk="0" h="1507" w="1517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" name="Google Shape;764;p23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rect b="b" l="l" r="r" t="t"/>
                  <a:pathLst>
                    <a:path extrusionOk="0" h="1342" w="1696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65" name="Google Shape;765;p23"/>
              <p:cNvSpPr/>
              <p:nvPr/>
            </p:nvSpPr>
            <p:spPr>
              <a:xfrm>
                <a:off x="1608926" y="1501694"/>
                <a:ext cx="145878" cy="115869"/>
              </a:xfrm>
              <a:custGeom>
                <a:rect b="b" l="l" r="r" t="t"/>
                <a:pathLst>
                  <a:path extrusionOk="0" h="2155" w="2713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6" name="Google Shape;766;p23"/>
            <p:cNvGrpSpPr/>
            <p:nvPr/>
          </p:nvGrpSpPr>
          <p:grpSpPr>
            <a:xfrm>
              <a:off x="719992" y="1819088"/>
              <a:ext cx="2339417" cy="2175210"/>
              <a:chOff x="739592" y="1704788"/>
              <a:chExt cx="2339417" cy="2175210"/>
            </a:xfrm>
          </p:grpSpPr>
          <p:grpSp>
            <p:nvGrpSpPr>
              <p:cNvPr id="767" name="Google Shape;767;p23"/>
              <p:cNvGrpSpPr/>
              <p:nvPr/>
            </p:nvGrpSpPr>
            <p:grpSpPr>
              <a:xfrm>
                <a:off x="739592" y="1704788"/>
                <a:ext cx="2339417" cy="2175210"/>
                <a:chOff x="739592" y="1704609"/>
                <a:chExt cx="2339417" cy="2175210"/>
              </a:xfrm>
            </p:grpSpPr>
            <p:sp>
              <p:nvSpPr>
                <p:cNvPr id="768" name="Google Shape;768;p23"/>
                <p:cNvSpPr/>
                <p:nvPr/>
              </p:nvSpPr>
              <p:spPr>
                <a:xfrm>
                  <a:off x="739592" y="1704609"/>
                  <a:ext cx="2339417" cy="2175210"/>
                </a:xfrm>
                <a:custGeom>
                  <a:rect b="b" l="l" r="r" t="t"/>
                  <a:pathLst>
                    <a:path extrusionOk="0" h="25765" w="27710">
                      <a:moveTo>
                        <a:pt x="6825" y="1"/>
                      </a:moveTo>
                      <a:cubicBezTo>
                        <a:pt x="6790" y="1"/>
                        <a:pt x="6745" y="19"/>
                        <a:pt x="6709" y="36"/>
                      </a:cubicBezTo>
                      <a:cubicBezTo>
                        <a:pt x="2507" y="2570"/>
                        <a:pt x="1" y="7013"/>
                        <a:pt x="1" y="11910"/>
                      </a:cubicBezTo>
                      <a:cubicBezTo>
                        <a:pt x="1" y="19547"/>
                        <a:pt x="6210" y="25765"/>
                        <a:pt x="13855" y="25765"/>
                      </a:cubicBezTo>
                      <a:cubicBezTo>
                        <a:pt x="21491" y="25765"/>
                        <a:pt x="27709" y="19547"/>
                        <a:pt x="27709" y="11910"/>
                      </a:cubicBezTo>
                      <a:cubicBezTo>
                        <a:pt x="27709" y="7013"/>
                        <a:pt x="25203" y="2570"/>
                        <a:pt x="20992" y="36"/>
                      </a:cubicBezTo>
                      <a:cubicBezTo>
                        <a:pt x="20956" y="19"/>
                        <a:pt x="20920" y="1"/>
                        <a:pt x="20876" y="1"/>
                      </a:cubicBezTo>
                      <a:cubicBezTo>
                        <a:pt x="20805" y="1"/>
                        <a:pt x="20724" y="45"/>
                        <a:pt x="20680" y="117"/>
                      </a:cubicBezTo>
                      <a:lnTo>
                        <a:pt x="13855" y="11197"/>
                      </a:lnTo>
                      <a:lnTo>
                        <a:pt x="7021" y="117"/>
                      </a:lnTo>
                      <a:cubicBezTo>
                        <a:pt x="6977" y="45"/>
                        <a:pt x="6906" y="1"/>
                        <a:pt x="682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381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" name="Google Shape;769;p23"/>
                <p:cNvSpPr/>
                <p:nvPr/>
              </p:nvSpPr>
              <p:spPr>
                <a:xfrm>
                  <a:off x="866144" y="1800262"/>
                  <a:ext cx="2086311" cy="1945490"/>
                </a:xfrm>
                <a:custGeom>
                  <a:rect b="b" l="l" r="r" t="t"/>
                  <a:pathLst>
                    <a:path extrusionOk="0" h="23044" w="24712">
                      <a:moveTo>
                        <a:pt x="6156" y="1"/>
                      </a:moveTo>
                      <a:cubicBezTo>
                        <a:pt x="2471" y="2142"/>
                        <a:pt x="0" y="6120"/>
                        <a:pt x="0" y="10688"/>
                      </a:cubicBezTo>
                      <a:cubicBezTo>
                        <a:pt x="0" y="17513"/>
                        <a:pt x="5531" y="23044"/>
                        <a:pt x="12356" y="23044"/>
                      </a:cubicBezTo>
                      <a:cubicBezTo>
                        <a:pt x="19181" y="23044"/>
                        <a:pt x="24712" y="17513"/>
                        <a:pt x="24712" y="10688"/>
                      </a:cubicBezTo>
                      <a:cubicBezTo>
                        <a:pt x="24712" y="6120"/>
                        <a:pt x="22232" y="2142"/>
                        <a:pt x="18556" y="1"/>
                      </a:cubicBezTo>
                      <a:lnTo>
                        <a:pt x="12356" y="10064"/>
                      </a:lnTo>
                      <a:lnTo>
                        <a:pt x="615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381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70" name="Google Shape;770;p23"/>
              <p:cNvSpPr/>
              <p:nvPr/>
            </p:nvSpPr>
            <p:spPr>
              <a:xfrm>
                <a:off x="1428876" y="2932157"/>
                <a:ext cx="145878" cy="115869"/>
              </a:xfrm>
              <a:custGeom>
                <a:rect b="b" l="l" r="r" t="t"/>
                <a:pathLst>
                  <a:path extrusionOk="0" h="2155" w="2713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71" name="Google Shape;771;p23"/>
              <p:cNvGrpSpPr/>
              <p:nvPr/>
            </p:nvGrpSpPr>
            <p:grpSpPr>
              <a:xfrm rot="-8100000">
                <a:off x="1844306" y="3118812"/>
                <a:ext cx="308948" cy="262430"/>
                <a:chOff x="9520904" y="1806552"/>
                <a:chExt cx="446838" cy="379559"/>
              </a:xfrm>
            </p:grpSpPr>
            <p:sp>
              <p:nvSpPr>
                <p:cNvPr id="772" name="Google Shape;772;p23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rect b="b" l="l" r="r" t="t"/>
                  <a:pathLst>
                    <a:path extrusionOk="0" h="4428" w="5122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" name="Google Shape;773;p23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rect b="b" l="l" r="r" t="t"/>
                  <a:pathLst>
                    <a:path extrusionOk="0" h="4881" w="5746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" name="Google Shape;774;p23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rect b="b" l="l" r="r" t="t"/>
                  <a:pathLst>
                    <a:path extrusionOk="0" h="1507" w="1517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" name="Google Shape;775;p23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rect b="b" l="l" r="r" t="t"/>
                  <a:pathLst>
                    <a:path extrusionOk="0" h="1342" w="1696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76" name="Google Shape;776;p23"/>
              <p:cNvSpPr/>
              <p:nvPr/>
            </p:nvSpPr>
            <p:spPr>
              <a:xfrm>
                <a:off x="2052073" y="3303816"/>
                <a:ext cx="148728" cy="148237"/>
              </a:xfrm>
              <a:custGeom>
                <a:rect b="b" l="l" r="r" t="t"/>
                <a:pathLst>
                  <a:path extrusionOk="0" h="2757" w="2766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77" name="Google Shape;777;p23"/>
              <p:cNvGrpSpPr/>
              <p:nvPr/>
            </p:nvGrpSpPr>
            <p:grpSpPr>
              <a:xfrm>
                <a:off x="2308086" y="2932159"/>
                <a:ext cx="326687" cy="298772"/>
                <a:chOff x="7951491" y="3948941"/>
                <a:chExt cx="472500" cy="432126"/>
              </a:xfrm>
            </p:grpSpPr>
            <p:sp>
              <p:nvSpPr>
                <p:cNvPr id="778" name="Google Shape;778;p23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rect b="b" l="l" r="r" t="t"/>
                  <a:pathLst>
                    <a:path extrusionOk="0" h="5557" w="6076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rect b="b" l="l" r="r" t="t"/>
                    <a:pathLst>
                      <a:path extrusionOk="0" h="438" w="474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rect b="b" l="l" r="r" t="t"/>
                    <a:pathLst>
                      <a:path extrusionOk="0" h="431" w="474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rect b="b" l="l" r="r" t="t"/>
                    <a:pathLst>
                      <a:path extrusionOk="0" h="893" w="973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rect b="b" l="l" r="r" t="t"/>
                    <a:pathLst>
                      <a:path extrusionOk="0" h="519" w="563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rect b="b" l="l" r="r" t="t"/>
                    <a:pathLst>
                      <a:path extrusionOk="0" h="513" w="563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rect b="b" l="l" r="r" t="t"/>
                    <a:pathLst>
                      <a:path extrusionOk="0" h="688" w="76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6" name="Google Shape;786;p23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rect b="b" l="l" r="r" t="t"/>
                    <a:pathLst>
                      <a:path extrusionOk="0" h="692" w="759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rect b="b" l="l" r="r" t="t"/>
                    <a:pathLst>
                      <a:path extrusionOk="0" h="847" w="92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788" name="Google Shape;788;p23"/>
              <p:cNvSpPr/>
              <p:nvPr/>
            </p:nvSpPr>
            <p:spPr>
              <a:xfrm>
                <a:off x="2517919" y="2723692"/>
                <a:ext cx="272120" cy="258551"/>
              </a:xfrm>
              <a:custGeom>
                <a:rect b="b" l="l" r="r" t="t"/>
                <a:pathLst>
                  <a:path extrusionOk="0" h="6671" w="7022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cap="flat" cmpd="sng" w="19050">
                <a:solidFill>
                  <a:srgbClr val="481F1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89" name="Google Shape;789;p23"/>
              <p:cNvGrpSpPr/>
              <p:nvPr/>
            </p:nvGrpSpPr>
            <p:grpSpPr>
              <a:xfrm>
                <a:off x="1065636" y="2207734"/>
                <a:ext cx="326687" cy="298772"/>
                <a:chOff x="7951491" y="3948941"/>
                <a:chExt cx="472500" cy="432126"/>
              </a:xfrm>
            </p:grpSpPr>
            <p:sp>
              <p:nvSpPr>
                <p:cNvPr id="790" name="Google Shape;790;p23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rect b="b" l="l" r="r" t="t"/>
                  <a:pathLst>
                    <a:path extrusionOk="0" h="5557" w="6076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91" name="Google Shape;791;p23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rect b="b" l="l" r="r" t="t"/>
                    <a:pathLst>
                      <a:path extrusionOk="0" h="438" w="474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3" name="Google Shape;793;p23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rect b="b" l="l" r="r" t="t"/>
                    <a:pathLst>
                      <a:path extrusionOk="0" h="431" w="474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rect b="b" l="l" r="r" t="t"/>
                    <a:pathLst>
                      <a:path extrusionOk="0" h="893" w="973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rect b="b" l="l" r="r" t="t"/>
                    <a:pathLst>
                      <a:path extrusionOk="0" h="519" w="563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rect b="b" l="l" r="r" t="t"/>
                    <a:pathLst>
                      <a:path extrusionOk="0" h="513" w="563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rect b="b" l="l" r="r" t="t"/>
                    <a:pathLst>
                      <a:path extrusionOk="0" h="688" w="76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rect b="b" l="l" r="r" t="t"/>
                    <a:pathLst>
                      <a:path extrusionOk="0" h="692" w="759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rect b="b" l="l" r="r" t="t"/>
                    <a:pathLst>
                      <a:path extrusionOk="0" h="847" w="92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800" name="Google Shape;800;p23"/>
              <p:cNvGrpSpPr/>
              <p:nvPr/>
            </p:nvGrpSpPr>
            <p:grpSpPr>
              <a:xfrm>
                <a:off x="1291661" y="3153284"/>
                <a:ext cx="326687" cy="298772"/>
                <a:chOff x="7951491" y="3948941"/>
                <a:chExt cx="472500" cy="432126"/>
              </a:xfrm>
            </p:grpSpPr>
            <p:sp>
              <p:nvSpPr>
                <p:cNvPr id="801" name="Google Shape;801;p23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rect b="b" l="l" r="r" t="t"/>
                  <a:pathLst>
                    <a:path extrusionOk="0" h="5557" w="6076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02" name="Google Shape;802;p23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03" name="Google Shape;803;p23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rect b="b" l="l" r="r" t="t"/>
                    <a:pathLst>
                      <a:path extrusionOk="0" h="438" w="474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4" name="Google Shape;804;p23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rect b="b" l="l" r="r" t="t"/>
                    <a:pathLst>
                      <a:path extrusionOk="0" h="431" w="474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5" name="Google Shape;805;p23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rect b="b" l="l" r="r" t="t"/>
                    <a:pathLst>
                      <a:path extrusionOk="0" h="893" w="973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6" name="Google Shape;806;p23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rect b="b" l="l" r="r" t="t"/>
                    <a:pathLst>
                      <a:path extrusionOk="0" h="519" w="563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7" name="Google Shape;807;p23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rect b="b" l="l" r="r" t="t"/>
                    <a:pathLst>
                      <a:path extrusionOk="0" h="513" w="563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8" name="Google Shape;808;p23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rect b="b" l="l" r="r" t="t"/>
                    <a:pathLst>
                      <a:path extrusionOk="0" h="688" w="76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9" name="Google Shape;809;p23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rect b="b" l="l" r="r" t="t"/>
                    <a:pathLst>
                      <a:path extrusionOk="0" h="692" w="759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0" name="Google Shape;810;p23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rect b="b" l="l" r="r" t="t"/>
                    <a:pathLst>
                      <a:path extrusionOk="0" h="847" w="92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811" name="Google Shape;811;p23"/>
              <p:cNvSpPr/>
              <p:nvPr/>
            </p:nvSpPr>
            <p:spPr>
              <a:xfrm rot="-3356822">
                <a:off x="1019513" y="2506490"/>
                <a:ext cx="272122" cy="258543"/>
              </a:xfrm>
              <a:custGeom>
                <a:rect b="b" l="l" r="r" t="t"/>
                <a:pathLst>
                  <a:path extrusionOk="0" h="6671" w="7022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cap="flat" cmpd="sng" w="19050">
                <a:solidFill>
                  <a:srgbClr val="481F1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3"/>
              <p:cNvSpPr/>
              <p:nvPr/>
            </p:nvSpPr>
            <p:spPr>
              <a:xfrm>
                <a:off x="1156744" y="2952254"/>
                <a:ext cx="272120" cy="258551"/>
              </a:xfrm>
              <a:custGeom>
                <a:rect b="b" l="l" r="r" t="t"/>
                <a:pathLst>
                  <a:path extrusionOk="0" h="6671" w="7022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cap="flat" cmpd="sng" w="19050">
                <a:solidFill>
                  <a:srgbClr val="481F1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3"/>
              <p:cNvSpPr/>
              <p:nvPr/>
            </p:nvSpPr>
            <p:spPr>
              <a:xfrm>
                <a:off x="1910269" y="2737342"/>
                <a:ext cx="272120" cy="258551"/>
              </a:xfrm>
              <a:custGeom>
                <a:rect b="b" l="l" r="r" t="t"/>
                <a:pathLst>
                  <a:path extrusionOk="0" h="6671" w="7022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cap="flat" cmpd="sng" w="19050">
                <a:solidFill>
                  <a:srgbClr val="481F1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3"/>
              <p:cNvSpPr/>
              <p:nvPr/>
            </p:nvSpPr>
            <p:spPr>
              <a:xfrm>
                <a:off x="2335356" y="2104392"/>
                <a:ext cx="272120" cy="258551"/>
              </a:xfrm>
              <a:custGeom>
                <a:rect b="b" l="l" r="r" t="t"/>
                <a:pathLst>
                  <a:path extrusionOk="0" h="6671" w="7022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cap="flat" cmpd="sng" w="19050">
                <a:solidFill>
                  <a:srgbClr val="481F1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15" name="Google Shape;815;p23"/>
              <p:cNvGrpSpPr/>
              <p:nvPr/>
            </p:nvGrpSpPr>
            <p:grpSpPr>
              <a:xfrm>
                <a:off x="1437624" y="2571759"/>
                <a:ext cx="326687" cy="298772"/>
                <a:chOff x="7951491" y="3948941"/>
                <a:chExt cx="472500" cy="432126"/>
              </a:xfrm>
            </p:grpSpPr>
            <p:sp>
              <p:nvSpPr>
                <p:cNvPr id="816" name="Google Shape;816;p23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rect b="b" l="l" r="r" t="t"/>
                  <a:pathLst>
                    <a:path extrusionOk="0" h="5557" w="6076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17" name="Google Shape;817;p23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18" name="Google Shape;818;p23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rect b="b" l="l" r="r" t="t"/>
                    <a:pathLst>
                      <a:path extrusionOk="0" h="438" w="474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9" name="Google Shape;819;p23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rect b="b" l="l" r="r" t="t"/>
                    <a:pathLst>
                      <a:path extrusionOk="0" h="431" w="474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0" name="Google Shape;820;p23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rect b="b" l="l" r="r" t="t"/>
                    <a:pathLst>
                      <a:path extrusionOk="0" h="893" w="973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1" name="Google Shape;821;p23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rect b="b" l="l" r="r" t="t"/>
                    <a:pathLst>
                      <a:path extrusionOk="0" h="519" w="563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2" name="Google Shape;822;p23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rect b="b" l="l" r="r" t="t"/>
                    <a:pathLst>
                      <a:path extrusionOk="0" h="513" w="563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3" name="Google Shape;823;p23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rect b="b" l="l" r="r" t="t"/>
                    <a:pathLst>
                      <a:path extrusionOk="0" h="688" w="76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4" name="Google Shape;824;p23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rect b="b" l="l" r="r" t="t"/>
                    <a:pathLst>
                      <a:path extrusionOk="0" h="692" w="759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5" name="Google Shape;825;p23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rect b="b" l="l" r="r" t="t"/>
                    <a:pathLst>
                      <a:path extrusionOk="0" h="847" w="92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826" name="Google Shape;826;p23"/>
              <p:cNvGrpSpPr/>
              <p:nvPr/>
            </p:nvGrpSpPr>
            <p:grpSpPr>
              <a:xfrm>
                <a:off x="2490649" y="2319784"/>
                <a:ext cx="326687" cy="298772"/>
                <a:chOff x="7951491" y="3948941"/>
                <a:chExt cx="472500" cy="432126"/>
              </a:xfrm>
            </p:grpSpPr>
            <p:sp>
              <p:nvSpPr>
                <p:cNvPr id="827" name="Google Shape;827;p23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rect b="b" l="l" r="r" t="t"/>
                  <a:pathLst>
                    <a:path extrusionOk="0" h="5557" w="6076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28" name="Google Shape;828;p23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29" name="Google Shape;829;p23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rect b="b" l="l" r="r" t="t"/>
                    <a:pathLst>
                      <a:path extrusionOk="0" h="438" w="474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0" name="Google Shape;830;p23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rect b="b" l="l" r="r" t="t"/>
                    <a:pathLst>
                      <a:path extrusionOk="0" h="431" w="474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1" name="Google Shape;831;p23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rect b="b" l="l" r="r" t="t"/>
                    <a:pathLst>
                      <a:path extrusionOk="0" h="893" w="973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2" name="Google Shape;832;p23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rect b="b" l="l" r="r" t="t"/>
                    <a:pathLst>
                      <a:path extrusionOk="0" h="519" w="563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3" name="Google Shape;833;p23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rect b="b" l="l" r="r" t="t"/>
                    <a:pathLst>
                      <a:path extrusionOk="0" h="513" w="563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4" name="Google Shape;834;p23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rect b="b" l="l" r="r" t="t"/>
                    <a:pathLst>
                      <a:path extrusionOk="0" h="688" w="76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5" name="Google Shape;835;p23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rect b="b" l="l" r="r" t="t"/>
                    <a:pathLst>
                      <a:path extrusionOk="0" h="692" w="759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6" name="Google Shape;836;p23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rect b="b" l="l" r="r" t="t"/>
                    <a:pathLst>
                      <a:path extrusionOk="0" h="847" w="92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837" name="Google Shape;837;p23"/>
              <p:cNvGrpSpPr/>
              <p:nvPr/>
            </p:nvGrpSpPr>
            <p:grpSpPr>
              <a:xfrm rot="-6579062">
                <a:off x="1300506" y="2226326"/>
                <a:ext cx="308929" cy="262414"/>
                <a:chOff x="9520904" y="1806552"/>
                <a:chExt cx="446838" cy="379559"/>
              </a:xfrm>
            </p:grpSpPr>
            <p:sp>
              <p:nvSpPr>
                <p:cNvPr id="838" name="Google Shape;838;p23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rect b="b" l="l" r="r" t="t"/>
                  <a:pathLst>
                    <a:path extrusionOk="0" h="4428" w="5122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9" name="Google Shape;839;p23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rect b="b" l="l" r="r" t="t"/>
                  <a:pathLst>
                    <a:path extrusionOk="0" h="4881" w="5746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0" name="Google Shape;840;p23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rect b="b" l="l" r="r" t="t"/>
                  <a:pathLst>
                    <a:path extrusionOk="0" h="1507" w="1517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1" name="Google Shape;841;p23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rect b="b" l="l" r="r" t="t"/>
                  <a:pathLst>
                    <a:path extrusionOk="0" h="1342" w="1696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42" name="Google Shape;842;p23"/>
              <p:cNvGrpSpPr/>
              <p:nvPr/>
            </p:nvGrpSpPr>
            <p:grpSpPr>
              <a:xfrm rot="-10485318">
                <a:off x="1515106" y="2718992"/>
                <a:ext cx="308941" cy="262425"/>
                <a:chOff x="9520904" y="1806552"/>
                <a:chExt cx="446838" cy="379559"/>
              </a:xfrm>
            </p:grpSpPr>
            <p:sp>
              <p:nvSpPr>
                <p:cNvPr id="843" name="Google Shape;843;p23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rect b="b" l="l" r="r" t="t"/>
                  <a:pathLst>
                    <a:path extrusionOk="0" h="4428" w="5122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4" name="Google Shape;844;p23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rect b="b" l="l" r="r" t="t"/>
                  <a:pathLst>
                    <a:path extrusionOk="0" h="4881" w="5746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5" name="Google Shape;845;p23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rect b="b" l="l" r="r" t="t"/>
                  <a:pathLst>
                    <a:path extrusionOk="0" h="1507" w="1517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6" name="Google Shape;846;p23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rect b="b" l="l" r="r" t="t"/>
                  <a:pathLst>
                    <a:path extrusionOk="0" h="1342" w="1696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47" name="Google Shape;847;p23"/>
              <p:cNvGrpSpPr/>
              <p:nvPr/>
            </p:nvGrpSpPr>
            <p:grpSpPr>
              <a:xfrm rot="-8100000">
                <a:off x="1446411" y="3284470"/>
                <a:ext cx="308948" cy="262430"/>
                <a:chOff x="9520904" y="1806552"/>
                <a:chExt cx="446838" cy="379559"/>
              </a:xfrm>
            </p:grpSpPr>
            <p:sp>
              <p:nvSpPr>
                <p:cNvPr id="848" name="Google Shape;848;p23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rect b="b" l="l" r="r" t="t"/>
                  <a:pathLst>
                    <a:path extrusionOk="0" h="4428" w="5122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" name="Google Shape;849;p23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rect b="b" l="l" r="r" t="t"/>
                  <a:pathLst>
                    <a:path extrusionOk="0" h="4881" w="5746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" name="Google Shape;850;p23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rect b="b" l="l" r="r" t="t"/>
                  <a:pathLst>
                    <a:path extrusionOk="0" h="1507" w="1517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" name="Google Shape;851;p23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rect b="b" l="l" r="r" t="t"/>
                  <a:pathLst>
                    <a:path extrusionOk="0" h="1342" w="1696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52" name="Google Shape;852;p23"/>
              <p:cNvGrpSpPr/>
              <p:nvPr/>
            </p:nvGrpSpPr>
            <p:grpSpPr>
              <a:xfrm rot="-8100000">
                <a:off x="2248336" y="2735395"/>
                <a:ext cx="308948" cy="262430"/>
                <a:chOff x="9520904" y="1806552"/>
                <a:chExt cx="446838" cy="379559"/>
              </a:xfrm>
            </p:grpSpPr>
            <p:sp>
              <p:nvSpPr>
                <p:cNvPr id="853" name="Google Shape;853;p23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rect b="b" l="l" r="r" t="t"/>
                  <a:pathLst>
                    <a:path extrusionOk="0" h="4428" w="5122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" name="Google Shape;854;p23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rect b="b" l="l" r="r" t="t"/>
                  <a:pathLst>
                    <a:path extrusionOk="0" h="4881" w="5746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" name="Google Shape;855;p23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rect b="b" l="l" r="r" t="t"/>
                  <a:pathLst>
                    <a:path extrusionOk="0" h="1507" w="1517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" name="Google Shape;856;p23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rect b="b" l="l" r="r" t="t"/>
                  <a:pathLst>
                    <a:path extrusionOk="0" h="1342" w="1696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57" name="Google Shape;857;p23"/>
              <p:cNvSpPr/>
              <p:nvPr/>
            </p:nvSpPr>
            <p:spPr>
              <a:xfrm>
                <a:off x="2329876" y="3357757"/>
                <a:ext cx="145878" cy="115869"/>
              </a:xfrm>
              <a:custGeom>
                <a:rect b="b" l="l" r="r" t="t"/>
                <a:pathLst>
                  <a:path extrusionOk="0" h="2155" w="2713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3"/>
              <p:cNvSpPr/>
              <p:nvPr/>
            </p:nvSpPr>
            <p:spPr>
              <a:xfrm>
                <a:off x="2054539" y="2513819"/>
                <a:ext cx="145878" cy="115869"/>
              </a:xfrm>
              <a:custGeom>
                <a:rect b="b" l="l" r="r" t="t"/>
                <a:pathLst>
                  <a:path extrusionOk="0" h="2155" w="2713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23"/>
              <p:cNvSpPr/>
              <p:nvPr/>
            </p:nvSpPr>
            <p:spPr>
              <a:xfrm rot="-2491123">
                <a:off x="1382025" y="2112718"/>
                <a:ext cx="145879" cy="115868"/>
              </a:xfrm>
              <a:custGeom>
                <a:rect b="b" l="l" r="r" t="t"/>
                <a:pathLst>
                  <a:path extrusionOk="0" h="2155" w="2713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23"/>
              <p:cNvSpPr/>
              <p:nvPr/>
            </p:nvSpPr>
            <p:spPr>
              <a:xfrm>
                <a:off x="2749523" y="2561641"/>
                <a:ext cx="148728" cy="148237"/>
              </a:xfrm>
              <a:custGeom>
                <a:rect b="b" l="l" r="r" t="t"/>
                <a:pathLst>
                  <a:path extrusionOk="0" h="2757" w="2766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23"/>
              <p:cNvSpPr/>
              <p:nvPr/>
            </p:nvSpPr>
            <p:spPr>
              <a:xfrm>
                <a:off x="989623" y="2792504"/>
                <a:ext cx="148728" cy="148237"/>
              </a:xfrm>
              <a:custGeom>
                <a:rect b="b" l="l" r="r" t="t"/>
                <a:pathLst>
                  <a:path extrusionOk="0" h="2757" w="2766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23"/>
              <p:cNvSpPr/>
              <p:nvPr/>
            </p:nvSpPr>
            <p:spPr>
              <a:xfrm>
                <a:off x="1686673" y="3030216"/>
                <a:ext cx="148728" cy="148237"/>
              </a:xfrm>
              <a:custGeom>
                <a:rect b="b" l="l" r="r" t="t"/>
                <a:pathLst>
                  <a:path extrusionOk="0" h="2757" w="2766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23"/>
              <p:cNvSpPr/>
              <p:nvPr/>
            </p:nvSpPr>
            <p:spPr>
              <a:xfrm>
                <a:off x="1838044" y="3357742"/>
                <a:ext cx="272120" cy="258551"/>
              </a:xfrm>
              <a:custGeom>
                <a:rect b="b" l="l" r="r" t="t"/>
                <a:pathLst>
                  <a:path extrusionOk="0" h="6671" w="7022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cap="flat" cmpd="sng" w="19050">
                <a:solidFill>
                  <a:srgbClr val="481F1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64" name="Google Shape;864;p23"/>
              <p:cNvGrpSpPr/>
              <p:nvPr/>
            </p:nvGrpSpPr>
            <p:grpSpPr>
              <a:xfrm rot="-4424905">
                <a:off x="2248496" y="2225764"/>
                <a:ext cx="308956" cy="262438"/>
                <a:chOff x="9520904" y="1806552"/>
                <a:chExt cx="446838" cy="379559"/>
              </a:xfrm>
            </p:grpSpPr>
            <p:sp>
              <p:nvSpPr>
                <p:cNvPr id="865" name="Google Shape;865;p23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rect b="b" l="l" r="r" t="t"/>
                  <a:pathLst>
                    <a:path extrusionOk="0" h="4428" w="5122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6" name="Google Shape;866;p23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rect b="b" l="l" r="r" t="t"/>
                  <a:pathLst>
                    <a:path extrusionOk="0" h="4881" w="5746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7" name="Google Shape;867;p23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rect b="b" l="l" r="r" t="t"/>
                  <a:pathLst>
                    <a:path extrusionOk="0" h="1507" w="1517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" name="Google Shape;868;p23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rect b="b" l="l" r="r" t="t"/>
                  <a:pathLst>
                    <a:path extrusionOk="0" h="1342" w="1696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69" name="Google Shape;869;p23"/>
              <p:cNvSpPr/>
              <p:nvPr/>
            </p:nvSpPr>
            <p:spPr>
              <a:xfrm>
                <a:off x="1218448" y="1970004"/>
                <a:ext cx="148728" cy="148237"/>
              </a:xfrm>
              <a:custGeom>
                <a:rect b="b" l="l" r="r" t="t"/>
                <a:pathLst>
                  <a:path extrusionOk="0" h="2757" w="2766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0" name="Google Shape;870;p23"/>
            <p:cNvGrpSpPr/>
            <p:nvPr/>
          </p:nvGrpSpPr>
          <p:grpSpPr>
            <a:xfrm rot="-498017">
              <a:off x="1557120" y="1898893"/>
              <a:ext cx="155799" cy="336693"/>
              <a:chOff x="1469000" y="2230225"/>
              <a:chExt cx="109075" cy="235750"/>
            </a:xfrm>
          </p:grpSpPr>
          <p:sp>
            <p:nvSpPr>
              <p:cNvPr id="871" name="Google Shape;871;p23"/>
              <p:cNvSpPr/>
              <p:nvPr/>
            </p:nvSpPr>
            <p:spPr>
              <a:xfrm>
                <a:off x="1497100" y="2295400"/>
                <a:ext cx="80975" cy="170575"/>
              </a:xfrm>
              <a:custGeom>
                <a:rect b="b" l="l" r="r" t="t"/>
                <a:pathLst>
                  <a:path extrusionOk="0" h="6823" w="3239">
                    <a:moveTo>
                      <a:pt x="231" y="0"/>
                    </a:moveTo>
                    <a:cubicBezTo>
                      <a:pt x="205" y="0"/>
                      <a:pt x="178" y="5"/>
                      <a:pt x="152" y="16"/>
                    </a:cubicBezTo>
                    <a:cubicBezTo>
                      <a:pt x="54" y="61"/>
                      <a:pt x="0" y="185"/>
                      <a:pt x="45" y="284"/>
                    </a:cubicBezTo>
                    <a:lnTo>
                      <a:pt x="2828" y="6698"/>
                    </a:lnTo>
                    <a:cubicBezTo>
                      <a:pt x="2864" y="6778"/>
                      <a:pt x="2935" y="6823"/>
                      <a:pt x="3016" y="6823"/>
                    </a:cubicBezTo>
                    <a:cubicBezTo>
                      <a:pt x="3042" y="6823"/>
                      <a:pt x="3069" y="6814"/>
                      <a:pt x="3096" y="6805"/>
                    </a:cubicBezTo>
                    <a:cubicBezTo>
                      <a:pt x="3194" y="6760"/>
                      <a:pt x="3239" y="6644"/>
                      <a:pt x="3194" y="6537"/>
                    </a:cubicBezTo>
                    <a:lnTo>
                      <a:pt x="420" y="123"/>
                    </a:lnTo>
                    <a:cubicBezTo>
                      <a:pt x="386" y="49"/>
                      <a:pt x="311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23"/>
              <p:cNvSpPr/>
              <p:nvPr/>
            </p:nvSpPr>
            <p:spPr>
              <a:xfrm>
                <a:off x="1469000" y="2230225"/>
                <a:ext cx="28350" cy="49075"/>
              </a:xfrm>
              <a:custGeom>
                <a:rect b="b" l="l" r="r" t="t"/>
                <a:pathLst>
                  <a:path extrusionOk="0" h="1963" w="1134">
                    <a:moveTo>
                      <a:pt x="231" y="1"/>
                    </a:moveTo>
                    <a:cubicBezTo>
                      <a:pt x="204" y="1"/>
                      <a:pt x="177" y="6"/>
                      <a:pt x="152" y="18"/>
                    </a:cubicBezTo>
                    <a:cubicBezTo>
                      <a:pt x="45" y="63"/>
                      <a:pt x="0" y="179"/>
                      <a:pt x="45" y="286"/>
                    </a:cubicBezTo>
                    <a:lnTo>
                      <a:pt x="714" y="1838"/>
                    </a:lnTo>
                    <a:cubicBezTo>
                      <a:pt x="750" y="1918"/>
                      <a:pt x="821" y="1963"/>
                      <a:pt x="901" y="1963"/>
                    </a:cubicBezTo>
                    <a:cubicBezTo>
                      <a:pt x="928" y="1963"/>
                      <a:pt x="955" y="1954"/>
                      <a:pt x="982" y="1945"/>
                    </a:cubicBezTo>
                    <a:cubicBezTo>
                      <a:pt x="1089" y="1900"/>
                      <a:pt x="1133" y="1784"/>
                      <a:pt x="1089" y="1677"/>
                    </a:cubicBezTo>
                    <a:lnTo>
                      <a:pt x="411" y="125"/>
                    </a:lnTo>
                    <a:cubicBezTo>
                      <a:pt x="378" y="46"/>
                      <a:pt x="306" y="1"/>
                      <a:pt x="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3" name="Google Shape;873;p23"/>
            <p:cNvGrpSpPr/>
            <p:nvPr/>
          </p:nvGrpSpPr>
          <p:grpSpPr>
            <a:xfrm rot="3284330">
              <a:off x="1929945" y="2267694"/>
              <a:ext cx="155799" cy="336698"/>
              <a:chOff x="1469000" y="2230225"/>
              <a:chExt cx="109075" cy="235750"/>
            </a:xfrm>
          </p:grpSpPr>
          <p:sp>
            <p:nvSpPr>
              <p:cNvPr id="874" name="Google Shape;874;p23"/>
              <p:cNvSpPr/>
              <p:nvPr/>
            </p:nvSpPr>
            <p:spPr>
              <a:xfrm>
                <a:off x="1497100" y="2295400"/>
                <a:ext cx="80975" cy="170575"/>
              </a:xfrm>
              <a:custGeom>
                <a:rect b="b" l="l" r="r" t="t"/>
                <a:pathLst>
                  <a:path extrusionOk="0" h="6823" w="3239">
                    <a:moveTo>
                      <a:pt x="231" y="0"/>
                    </a:moveTo>
                    <a:cubicBezTo>
                      <a:pt x="205" y="0"/>
                      <a:pt x="178" y="5"/>
                      <a:pt x="152" y="16"/>
                    </a:cubicBezTo>
                    <a:cubicBezTo>
                      <a:pt x="54" y="61"/>
                      <a:pt x="0" y="185"/>
                      <a:pt x="45" y="284"/>
                    </a:cubicBezTo>
                    <a:lnTo>
                      <a:pt x="2828" y="6698"/>
                    </a:lnTo>
                    <a:cubicBezTo>
                      <a:pt x="2864" y="6778"/>
                      <a:pt x="2935" y="6823"/>
                      <a:pt x="3016" y="6823"/>
                    </a:cubicBezTo>
                    <a:cubicBezTo>
                      <a:pt x="3042" y="6823"/>
                      <a:pt x="3069" y="6814"/>
                      <a:pt x="3096" y="6805"/>
                    </a:cubicBezTo>
                    <a:cubicBezTo>
                      <a:pt x="3194" y="6760"/>
                      <a:pt x="3239" y="6644"/>
                      <a:pt x="3194" y="6537"/>
                    </a:cubicBezTo>
                    <a:lnTo>
                      <a:pt x="420" y="123"/>
                    </a:lnTo>
                    <a:cubicBezTo>
                      <a:pt x="386" y="49"/>
                      <a:pt x="311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23"/>
              <p:cNvSpPr/>
              <p:nvPr/>
            </p:nvSpPr>
            <p:spPr>
              <a:xfrm>
                <a:off x="1469000" y="2230225"/>
                <a:ext cx="28350" cy="49075"/>
              </a:xfrm>
              <a:custGeom>
                <a:rect b="b" l="l" r="r" t="t"/>
                <a:pathLst>
                  <a:path extrusionOk="0" h="1963" w="1134">
                    <a:moveTo>
                      <a:pt x="231" y="1"/>
                    </a:moveTo>
                    <a:cubicBezTo>
                      <a:pt x="204" y="1"/>
                      <a:pt x="177" y="6"/>
                      <a:pt x="152" y="18"/>
                    </a:cubicBezTo>
                    <a:cubicBezTo>
                      <a:pt x="45" y="63"/>
                      <a:pt x="0" y="179"/>
                      <a:pt x="45" y="286"/>
                    </a:cubicBezTo>
                    <a:lnTo>
                      <a:pt x="714" y="1838"/>
                    </a:lnTo>
                    <a:cubicBezTo>
                      <a:pt x="750" y="1918"/>
                      <a:pt x="821" y="1963"/>
                      <a:pt x="901" y="1963"/>
                    </a:cubicBezTo>
                    <a:cubicBezTo>
                      <a:pt x="928" y="1963"/>
                      <a:pt x="955" y="1954"/>
                      <a:pt x="982" y="1945"/>
                    </a:cubicBezTo>
                    <a:cubicBezTo>
                      <a:pt x="1089" y="1900"/>
                      <a:pt x="1133" y="1784"/>
                      <a:pt x="1089" y="1677"/>
                    </a:cubicBezTo>
                    <a:lnTo>
                      <a:pt x="411" y="125"/>
                    </a:lnTo>
                    <a:cubicBezTo>
                      <a:pt x="378" y="46"/>
                      <a:pt x="306" y="1"/>
                      <a:pt x="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6" name="Google Shape;876;p23"/>
            <p:cNvGrpSpPr/>
            <p:nvPr/>
          </p:nvGrpSpPr>
          <p:grpSpPr>
            <a:xfrm rot="-150971">
              <a:off x="2795613" y="1897056"/>
              <a:ext cx="364837" cy="784730"/>
              <a:chOff x="3076963" y="1775125"/>
              <a:chExt cx="364850" cy="784758"/>
            </a:xfrm>
          </p:grpSpPr>
          <p:sp>
            <p:nvSpPr>
              <p:cNvPr id="877" name="Google Shape;877;p23"/>
              <p:cNvSpPr/>
              <p:nvPr/>
            </p:nvSpPr>
            <p:spPr>
              <a:xfrm>
                <a:off x="3269321" y="2014303"/>
                <a:ext cx="172491" cy="545580"/>
              </a:xfrm>
              <a:custGeom>
                <a:rect b="b" l="l" r="r" t="t"/>
                <a:pathLst>
                  <a:path extrusionOk="0" h="7085" w="2240">
                    <a:moveTo>
                      <a:pt x="239" y="1"/>
                    </a:moveTo>
                    <a:cubicBezTo>
                      <a:pt x="204" y="1"/>
                      <a:pt x="167" y="10"/>
                      <a:pt x="134" y="28"/>
                    </a:cubicBezTo>
                    <a:cubicBezTo>
                      <a:pt x="36" y="81"/>
                      <a:pt x="0" y="206"/>
                      <a:pt x="63" y="304"/>
                    </a:cubicBezTo>
                    <a:cubicBezTo>
                      <a:pt x="1222" y="2294"/>
                      <a:pt x="1838" y="4569"/>
                      <a:pt x="1838" y="6888"/>
                    </a:cubicBezTo>
                    <a:cubicBezTo>
                      <a:pt x="1838" y="6995"/>
                      <a:pt x="1927" y="7084"/>
                      <a:pt x="2043" y="7084"/>
                    </a:cubicBezTo>
                    <a:cubicBezTo>
                      <a:pt x="2150" y="7084"/>
                      <a:pt x="2239" y="6995"/>
                      <a:pt x="2239" y="6888"/>
                    </a:cubicBezTo>
                    <a:cubicBezTo>
                      <a:pt x="2239" y="4497"/>
                      <a:pt x="1606" y="2151"/>
                      <a:pt x="410" y="99"/>
                    </a:cubicBezTo>
                    <a:cubicBezTo>
                      <a:pt x="375" y="34"/>
                      <a:pt x="309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23"/>
              <p:cNvSpPr/>
              <p:nvPr/>
            </p:nvSpPr>
            <p:spPr>
              <a:xfrm>
                <a:off x="3076963" y="1775125"/>
                <a:ext cx="135375" cy="137608"/>
              </a:xfrm>
              <a:custGeom>
                <a:rect b="b" l="l" r="r" t="t"/>
                <a:pathLst>
                  <a:path extrusionOk="0" h="1787" w="1758">
                    <a:moveTo>
                      <a:pt x="223" y="0"/>
                    </a:moveTo>
                    <a:cubicBezTo>
                      <a:pt x="169" y="0"/>
                      <a:pt x="114" y="23"/>
                      <a:pt x="72" y="65"/>
                    </a:cubicBezTo>
                    <a:cubicBezTo>
                      <a:pt x="0" y="154"/>
                      <a:pt x="0" y="279"/>
                      <a:pt x="89" y="350"/>
                    </a:cubicBezTo>
                    <a:cubicBezTo>
                      <a:pt x="544" y="779"/>
                      <a:pt x="981" y="1234"/>
                      <a:pt x="1374" y="1706"/>
                    </a:cubicBezTo>
                    <a:cubicBezTo>
                      <a:pt x="1410" y="1760"/>
                      <a:pt x="1472" y="1787"/>
                      <a:pt x="1526" y="1787"/>
                    </a:cubicBezTo>
                    <a:cubicBezTo>
                      <a:pt x="1570" y="1787"/>
                      <a:pt x="1624" y="1769"/>
                      <a:pt x="1659" y="1733"/>
                    </a:cubicBezTo>
                    <a:cubicBezTo>
                      <a:pt x="1740" y="1662"/>
                      <a:pt x="1758" y="1537"/>
                      <a:pt x="1686" y="1448"/>
                    </a:cubicBezTo>
                    <a:cubicBezTo>
                      <a:pt x="1276" y="957"/>
                      <a:pt x="830" y="484"/>
                      <a:pt x="357" y="56"/>
                    </a:cubicBezTo>
                    <a:cubicBezTo>
                      <a:pt x="319" y="18"/>
                      <a:pt x="271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41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Solution 3 (How to Pay)</a:t>
            </a:r>
            <a:endParaRPr sz="5000">
              <a:solidFill>
                <a:schemeClr val="dk2"/>
              </a:solidFill>
            </a:endParaRPr>
          </a:p>
        </p:txBody>
      </p:sp>
      <p:pic>
        <p:nvPicPr>
          <p:cNvPr id="1017" name="Google Shape;1017;p41"/>
          <p:cNvPicPr preferRelativeResize="0"/>
          <p:nvPr/>
        </p:nvPicPr>
        <p:blipFill rotWithShape="1">
          <a:blip r:embed="rId3">
            <a:alphaModFix/>
          </a:blip>
          <a:srcRect b="20923" l="7209" r="0" t="0"/>
          <a:stretch/>
        </p:blipFill>
        <p:spPr>
          <a:xfrm>
            <a:off x="1024800" y="1265450"/>
            <a:ext cx="3383925" cy="21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1" y="3550750"/>
            <a:ext cx="2137350" cy="14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4458" y="3779338"/>
            <a:ext cx="178117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41"/>
          <p:cNvPicPr preferRelativeResize="0"/>
          <p:nvPr/>
        </p:nvPicPr>
        <p:blipFill rotWithShape="1">
          <a:blip r:embed="rId6">
            <a:alphaModFix/>
          </a:blip>
          <a:srcRect b="25497" l="7920" r="7641" t="9406"/>
          <a:stretch/>
        </p:blipFill>
        <p:spPr>
          <a:xfrm>
            <a:off x="4528650" y="1265450"/>
            <a:ext cx="3586001" cy="18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2350" y="3182800"/>
            <a:ext cx="2874726" cy="18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42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Solution 3 (How to Pay)</a:t>
            </a:r>
            <a:endParaRPr sz="5000">
              <a:solidFill>
                <a:schemeClr val="dk2"/>
              </a:solidFill>
            </a:endParaRPr>
          </a:p>
        </p:txBody>
      </p:sp>
      <p:pic>
        <p:nvPicPr>
          <p:cNvPr id="1027" name="Google Shape;1027;p42" title="how to pay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1355525"/>
            <a:ext cx="7550700" cy="34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3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Solution 3 (How to Pay)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1033" name="Google Shape;1033;p43"/>
          <p:cNvSpPr txBox="1"/>
          <p:nvPr/>
        </p:nvSpPr>
        <p:spPr>
          <a:xfrm>
            <a:off x="1148275" y="1451950"/>
            <a:ext cx="7174200" cy="3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Creating a simulation</a:t>
            </a:r>
            <a:endParaRPr b="1" sz="2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●"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 creating a simulation of how the ordering process will be carried out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●"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Firstly showing how the 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amount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 items and 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prices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would be added together.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●"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Then showing how you have to input your personal informations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●"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showing how the price would change when you input the discount code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44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Solution 4 (Pizza Outlets)</a:t>
            </a:r>
            <a:endParaRPr sz="5000">
              <a:solidFill>
                <a:schemeClr val="dk2"/>
              </a:solidFill>
            </a:endParaRPr>
          </a:p>
        </p:txBody>
      </p:sp>
      <p:pic>
        <p:nvPicPr>
          <p:cNvPr id="1039" name="Google Shape;10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00" y="1190574"/>
            <a:ext cx="3187150" cy="340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1575" y="3011000"/>
            <a:ext cx="1343026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44"/>
          <p:cNvPicPr preferRelativeResize="0"/>
          <p:nvPr/>
        </p:nvPicPr>
        <p:blipFill rotWithShape="1">
          <a:blip r:embed="rId5">
            <a:alphaModFix/>
          </a:blip>
          <a:srcRect b="48683" l="0" r="28881" t="0"/>
          <a:stretch/>
        </p:blipFill>
        <p:spPr>
          <a:xfrm>
            <a:off x="3974550" y="3011000"/>
            <a:ext cx="28993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6975" y="1159050"/>
            <a:ext cx="2317557" cy="169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2075" y="1159038"/>
            <a:ext cx="2252810" cy="1699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5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Solution 4 (Pizza Outlets)</a:t>
            </a:r>
            <a:endParaRPr sz="5000">
              <a:solidFill>
                <a:schemeClr val="dk2"/>
              </a:solidFill>
            </a:endParaRPr>
          </a:p>
        </p:txBody>
      </p:sp>
      <p:pic>
        <p:nvPicPr>
          <p:cNvPr id="1049" name="Google Shape;1049;p45" title="pizza gam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206325"/>
            <a:ext cx="80772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6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Solution 4 (Pizza Outlets)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1055" name="Google Shape;1055;p46"/>
          <p:cNvSpPr txBox="1"/>
          <p:nvPr/>
        </p:nvSpPr>
        <p:spPr>
          <a:xfrm>
            <a:off x="898650" y="1317675"/>
            <a:ext cx="7324500" cy="3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"/>
              <a:buChar char="●"/>
            </a:pPr>
            <a:r>
              <a:rPr b="1" lang="en" sz="2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Interactive Learning:</a:t>
            </a:r>
            <a:r>
              <a:rPr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Educating staffs in an engaging and </a:t>
            </a:r>
            <a:r>
              <a:rPr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interactive</a:t>
            </a:r>
            <a:r>
              <a:rPr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way by </a:t>
            </a:r>
            <a:r>
              <a:rPr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incorporating</a:t>
            </a:r>
            <a:r>
              <a:rPr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pizza-making game into training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"/>
              <a:buChar char="●"/>
            </a:pPr>
            <a:r>
              <a:rPr b="1" lang="en" sz="2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Consistency:</a:t>
            </a:r>
            <a:r>
              <a:rPr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Ensure all staff members adhere to this procedure </a:t>
            </a:r>
            <a:r>
              <a:rPr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regardless</a:t>
            </a:r>
            <a:r>
              <a:rPr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 location = customers </a:t>
            </a:r>
            <a:r>
              <a:rPr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receive</a:t>
            </a:r>
            <a:r>
              <a:rPr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same high-quality experience </a:t>
            </a:r>
            <a:endParaRPr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47"/>
          <p:cNvSpPr txBox="1"/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Integrating all 4 scratches</a:t>
            </a:r>
            <a:endParaRPr sz="5000">
              <a:solidFill>
                <a:schemeClr val="dk2"/>
              </a:solidFill>
            </a:endParaRPr>
          </a:p>
        </p:txBody>
      </p:sp>
      <p:pic>
        <p:nvPicPr>
          <p:cNvPr id="1061" name="Google Shape;10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00" y="1280450"/>
            <a:ext cx="4969426" cy="36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47"/>
          <p:cNvPicPr preferRelativeResize="0"/>
          <p:nvPr/>
        </p:nvPicPr>
        <p:blipFill rotWithShape="1">
          <a:blip r:embed="rId4">
            <a:alphaModFix/>
          </a:blip>
          <a:srcRect b="84858" l="77950" r="0" t="0"/>
          <a:stretch/>
        </p:blipFill>
        <p:spPr>
          <a:xfrm>
            <a:off x="6186975" y="1280450"/>
            <a:ext cx="2002084" cy="10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47"/>
          <p:cNvPicPr preferRelativeResize="0"/>
          <p:nvPr/>
        </p:nvPicPr>
        <p:blipFill rotWithShape="1">
          <a:blip r:embed="rId5">
            <a:alphaModFix/>
          </a:blip>
          <a:srcRect b="87323" l="77950" r="0" t="0"/>
          <a:stretch/>
        </p:blipFill>
        <p:spPr>
          <a:xfrm>
            <a:off x="6186975" y="2314775"/>
            <a:ext cx="2002075" cy="8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47"/>
          <p:cNvPicPr preferRelativeResize="0"/>
          <p:nvPr/>
        </p:nvPicPr>
        <p:blipFill rotWithShape="1">
          <a:blip r:embed="rId6">
            <a:alphaModFix/>
          </a:blip>
          <a:srcRect b="85885" l="78798" r="0" t="0"/>
          <a:stretch/>
        </p:blipFill>
        <p:spPr>
          <a:xfrm>
            <a:off x="6186975" y="3210950"/>
            <a:ext cx="2002075" cy="8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47"/>
          <p:cNvPicPr preferRelativeResize="0"/>
          <p:nvPr/>
        </p:nvPicPr>
        <p:blipFill rotWithShape="1">
          <a:blip r:embed="rId7">
            <a:alphaModFix/>
          </a:blip>
          <a:srcRect b="88438" l="76784" r="0" t="0"/>
          <a:stretch/>
        </p:blipFill>
        <p:spPr>
          <a:xfrm>
            <a:off x="6186975" y="4107125"/>
            <a:ext cx="2002075" cy="8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8"/>
          <p:cNvSpPr txBox="1"/>
          <p:nvPr>
            <p:ph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Integrating all 4 scratches</a:t>
            </a:r>
            <a:endParaRPr sz="5000">
              <a:solidFill>
                <a:schemeClr val="dk2"/>
              </a:solidFill>
            </a:endParaRPr>
          </a:p>
        </p:txBody>
      </p:sp>
      <p:pic>
        <p:nvPicPr>
          <p:cNvPr id="1071" name="Google Shape;1071;p48" title="nav menu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345700"/>
            <a:ext cx="80772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9"/>
          <p:cNvSpPr/>
          <p:nvPr/>
        </p:nvSpPr>
        <p:spPr>
          <a:xfrm>
            <a:off x="4778925" y="3309175"/>
            <a:ext cx="3936900" cy="12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7" name="Google Shape;1077;p49"/>
          <p:cNvSpPr txBox="1"/>
          <p:nvPr>
            <p:ph type="title"/>
          </p:nvPr>
        </p:nvSpPr>
        <p:spPr>
          <a:xfrm>
            <a:off x="2396200" y="1847125"/>
            <a:ext cx="6485100" cy="111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dk2"/>
                </a:solidFill>
              </a:rPr>
              <a:t>Game Demo!</a:t>
            </a:r>
            <a:endParaRPr sz="10000">
              <a:solidFill>
                <a:schemeClr val="dk2"/>
              </a:solidFill>
            </a:endParaRPr>
          </a:p>
        </p:txBody>
      </p:sp>
      <p:sp>
        <p:nvSpPr>
          <p:cNvPr id="1078" name="Google Shape;1078;p49"/>
          <p:cNvSpPr txBox="1"/>
          <p:nvPr/>
        </p:nvSpPr>
        <p:spPr>
          <a:xfrm>
            <a:off x="2912625" y="2962975"/>
            <a:ext cx="5282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https://scratch.mit.edu/projects/961298280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50"/>
          <p:cNvSpPr txBox="1"/>
          <p:nvPr>
            <p:ph type="title"/>
          </p:nvPr>
        </p:nvSpPr>
        <p:spPr>
          <a:xfrm>
            <a:off x="1836450" y="1283700"/>
            <a:ext cx="5471100" cy="25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 You!</a:t>
            </a:r>
            <a:endParaRPr sz="10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4"/>
          <p:cNvSpPr txBox="1"/>
          <p:nvPr>
            <p:ph type="title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Needs</a:t>
            </a:r>
            <a:endParaRPr/>
          </a:p>
        </p:txBody>
      </p:sp>
      <p:sp>
        <p:nvSpPr>
          <p:cNvPr id="884" name="Google Shape;884;p24"/>
          <p:cNvSpPr txBox="1"/>
          <p:nvPr>
            <p:ph idx="1" type="subTitle"/>
          </p:nvPr>
        </p:nvSpPr>
        <p:spPr>
          <a:xfrm>
            <a:off x="1329500" y="2660075"/>
            <a:ext cx="6485100" cy="6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some of Pizza Hut’s business needs?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1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1089" name="Google Shape;1089;p51"/>
          <p:cNvGrpSpPr/>
          <p:nvPr/>
        </p:nvGrpSpPr>
        <p:grpSpPr>
          <a:xfrm>
            <a:off x="3328547" y="3045421"/>
            <a:ext cx="1393627" cy="1516010"/>
            <a:chOff x="2263437" y="3560389"/>
            <a:chExt cx="920189" cy="1000997"/>
          </a:xfrm>
        </p:grpSpPr>
        <p:sp>
          <p:nvSpPr>
            <p:cNvPr id="1090" name="Google Shape;1090;p51"/>
            <p:cNvSpPr/>
            <p:nvPr/>
          </p:nvSpPr>
          <p:spPr>
            <a:xfrm>
              <a:off x="2571512" y="4406055"/>
              <a:ext cx="32748" cy="52250"/>
            </a:xfrm>
            <a:custGeom>
              <a:rect b="b" l="l" r="r" t="t"/>
              <a:pathLst>
                <a:path extrusionOk="0" h="1696" w="1063">
                  <a:moveTo>
                    <a:pt x="527" y="1"/>
                  </a:moveTo>
                  <a:cubicBezTo>
                    <a:pt x="233" y="1"/>
                    <a:pt x="1" y="242"/>
                    <a:pt x="1" y="536"/>
                  </a:cubicBezTo>
                  <a:lnTo>
                    <a:pt x="1" y="1366"/>
                  </a:lnTo>
                  <a:cubicBezTo>
                    <a:pt x="349" y="1490"/>
                    <a:pt x="697" y="1598"/>
                    <a:pt x="1063" y="1696"/>
                  </a:cubicBezTo>
                  <a:lnTo>
                    <a:pt x="1063" y="536"/>
                  </a:lnTo>
                  <a:cubicBezTo>
                    <a:pt x="1063" y="384"/>
                    <a:pt x="1000" y="259"/>
                    <a:pt x="902" y="161"/>
                  </a:cubicBezTo>
                  <a:cubicBezTo>
                    <a:pt x="813" y="63"/>
                    <a:pt x="670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1"/>
            <p:cNvSpPr/>
            <p:nvPr/>
          </p:nvSpPr>
          <p:spPr>
            <a:xfrm>
              <a:off x="2636670" y="4426665"/>
              <a:ext cx="32995" cy="44301"/>
            </a:xfrm>
            <a:custGeom>
              <a:rect b="b" l="l" r="r" t="t"/>
              <a:pathLst>
                <a:path extrusionOk="0" h="1438" w="1071">
                  <a:moveTo>
                    <a:pt x="536" y="1"/>
                  </a:moveTo>
                  <a:cubicBezTo>
                    <a:pt x="241" y="1"/>
                    <a:pt x="0" y="242"/>
                    <a:pt x="0" y="536"/>
                  </a:cubicBezTo>
                  <a:lnTo>
                    <a:pt x="0" y="1276"/>
                  </a:lnTo>
                  <a:cubicBezTo>
                    <a:pt x="45" y="1285"/>
                    <a:pt x="89" y="1294"/>
                    <a:pt x="125" y="1303"/>
                  </a:cubicBezTo>
                  <a:cubicBezTo>
                    <a:pt x="437" y="1357"/>
                    <a:pt x="750" y="1401"/>
                    <a:pt x="1071" y="1437"/>
                  </a:cubicBezTo>
                  <a:lnTo>
                    <a:pt x="1071" y="536"/>
                  </a:lnTo>
                  <a:cubicBezTo>
                    <a:pt x="1071" y="393"/>
                    <a:pt x="1008" y="259"/>
                    <a:pt x="910" y="161"/>
                  </a:cubicBezTo>
                  <a:cubicBezTo>
                    <a:pt x="812" y="63"/>
                    <a:pt x="687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1"/>
            <p:cNvSpPr/>
            <p:nvPr/>
          </p:nvSpPr>
          <p:spPr>
            <a:xfrm>
              <a:off x="2702074" y="4356824"/>
              <a:ext cx="254254" cy="117438"/>
            </a:xfrm>
            <a:custGeom>
              <a:rect b="b" l="l" r="r" t="t"/>
              <a:pathLst>
                <a:path extrusionOk="0" h="3812" w="8253">
                  <a:moveTo>
                    <a:pt x="7116" y="1"/>
                  </a:moveTo>
                  <a:cubicBezTo>
                    <a:pt x="7099" y="1"/>
                    <a:pt x="7083" y="1"/>
                    <a:pt x="7066" y="2"/>
                  </a:cubicBezTo>
                  <a:cubicBezTo>
                    <a:pt x="6896" y="11"/>
                    <a:pt x="6736" y="46"/>
                    <a:pt x="6602" y="118"/>
                  </a:cubicBezTo>
                  <a:cubicBezTo>
                    <a:pt x="6584" y="127"/>
                    <a:pt x="6566" y="145"/>
                    <a:pt x="6540" y="153"/>
                  </a:cubicBezTo>
                  <a:cubicBezTo>
                    <a:pt x="4800" y="1081"/>
                    <a:pt x="2811" y="1599"/>
                    <a:pt x="696" y="1599"/>
                  </a:cubicBezTo>
                  <a:lnTo>
                    <a:pt x="331" y="1599"/>
                  </a:lnTo>
                  <a:cubicBezTo>
                    <a:pt x="224" y="1590"/>
                    <a:pt x="108" y="1590"/>
                    <a:pt x="0" y="1581"/>
                  </a:cubicBezTo>
                  <a:lnTo>
                    <a:pt x="0" y="3793"/>
                  </a:lnTo>
                  <a:cubicBezTo>
                    <a:pt x="108" y="3802"/>
                    <a:pt x="224" y="3802"/>
                    <a:pt x="331" y="3811"/>
                  </a:cubicBezTo>
                  <a:lnTo>
                    <a:pt x="696" y="3811"/>
                  </a:lnTo>
                  <a:cubicBezTo>
                    <a:pt x="3123" y="3811"/>
                    <a:pt x="5416" y="3222"/>
                    <a:pt x="7432" y="2187"/>
                  </a:cubicBezTo>
                  <a:cubicBezTo>
                    <a:pt x="7574" y="2107"/>
                    <a:pt x="7708" y="2036"/>
                    <a:pt x="7851" y="1955"/>
                  </a:cubicBezTo>
                  <a:cubicBezTo>
                    <a:pt x="8101" y="1741"/>
                    <a:pt x="8252" y="1420"/>
                    <a:pt x="8235" y="1063"/>
                  </a:cubicBezTo>
                  <a:cubicBezTo>
                    <a:pt x="8209" y="464"/>
                    <a:pt x="7710" y="1"/>
                    <a:pt x="7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1"/>
            <p:cNvSpPr/>
            <p:nvPr/>
          </p:nvSpPr>
          <p:spPr>
            <a:xfrm>
              <a:off x="2696036" y="4350509"/>
              <a:ext cx="266608" cy="130069"/>
            </a:xfrm>
            <a:custGeom>
              <a:rect b="b" l="l" r="r" t="t"/>
              <a:pathLst>
                <a:path extrusionOk="0" h="4222" w="8654">
                  <a:moveTo>
                    <a:pt x="7320" y="411"/>
                  </a:moveTo>
                  <a:cubicBezTo>
                    <a:pt x="7807" y="411"/>
                    <a:pt x="8208" y="794"/>
                    <a:pt x="8234" y="1277"/>
                  </a:cubicBezTo>
                  <a:cubicBezTo>
                    <a:pt x="8243" y="1536"/>
                    <a:pt x="8145" y="1777"/>
                    <a:pt x="7967" y="1964"/>
                  </a:cubicBezTo>
                  <a:lnTo>
                    <a:pt x="7842" y="1964"/>
                  </a:lnTo>
                  <a:lnTo>
                    <a:pt x="7842" y="2045"/>
                  </a:lnTo>
                  <a:cubicBezTo>
                    <a:pt x="7744" y="2098"/>
                    <a:pt x="7637" y="2160"/>
                    <a:pt x="7530" y="2214"/>
                  </a:cubicBezTo>
                  <a:cubicBezTo>
                    <a:pt x="5496" y="3258"/>
                    <a:pt x="3203" y="3811"/>
                    <a:pt x="892" y="3811"/>
                  </a:cubicBezTo>
                  <a:lnTo>
                    <a:pt x="402" y="3811"/>
                  </a:lnTo>
                  <a:lnTo>
                    <a:pt x="402" y="2000"/>
                  </a:lnTo>
                  <a:lnTo>
                    <a:pt x="518" y="2000"/>
                  </a:lnTo>
                  <a:cubicBezTo>
                    <a:pt x="643" y="2009"/>
                    <a:pt x="767" y="2009"/>
                    <a:pt x="892" y="2009"/>
                  </a:cubicBezTo>
                  <a:cubicBezTo>
                    <a:pt x="2962" y="2009"/>
                    <a:pt x="5014" y="1500"/>
                    <a:pt x="6834" y="537"/>
                  </a:cubicBezTo>
                  <a:cubicBezTo>
                    <a:pt x="6843" y="528"/>
                    <a:pt x="6852" y="528"/>
                    <a:pt x="6869" y="519"/>
                  </a:cubicBezTo>
                  <a:lnTo>
                    <a:pt x="6887" y="510"/>
                  </a:lnTo>
                  <a:cubicBezTo>
                    <a:pt x="7003" y="448"/>
                    <a:pt x="7128" y="412"/>
                    <a:pt x="7271" y="412"/>
                  </a:cubicBezTo>
                  <a:cubicBezTo>
                    <a:pt x="7287" y="411"/>
                    <a:pt x="7304" y="411"/>
                    <a:pt x="7320" y="411"/>
                  </a:cubicBezTo>
                  <a:close/>
                  <a:moveTo>
                    <a:pt x="7303" y="1"/>
                  </a:moveTo>
                  <a:cubicBezTo>
                    <a:pt x="7286" y="1"/>
                    <a:pt x="7270" y="1"/>
                    <a:pt x="7253" y="2"/>
                  </a:cubicBezTo>
                  <a:cubicBezTo>
                    <a:pt x="7057" y="11"/>
                    <a:pt x="6869" y="55"/>
                    <a:pt x="6718" y="135"/>
                  </a:cubicBezTo>
                  <a:cubicBezTo>
                    <a:pt x="6700" y="144"/>
                    <a:pt x="6682" y="153"/>
                    <a:pt x="6655" y="171"/>
                  </a:cubicBezTo>
                  <a:lnTo>
                    <a:pt x="6646" y="180"/>
                  </a:lnTo>
                  <a:cubicBezTo>
                    <a:pt x="4889" y="1108"/>
                    <a:pt x="2900" y="1607"/>
                    <a:pt x="892" y="1607"/>
                  </a:cubicBezTo>
                  <a:cubicBezTo>
                    <a:pt x="767" y="1607"/>
                    <a:pt x="651" y="1598"/>
                    <a:pt x="527" y="1598"/>
                  </a:cubicBezTo>
                  <a:cubicBezTo>
                    <a:pt x="420" y="1598"/>
                    <a:pt x="321" y="1590"/>
                    <a:pt x="214" y="1590"/>
                  </a:cubicBezTo>
                  <a:lnTo>
                    <a:pt x="0" y="1572"/>
                  </a:lnTo>
                  <a:lnTo>
                    <a:pt x="0" y="4194"/>
                  </a:lnTo>
                  <a:lnTo>
                    <a:pt x="223" y="4203"/>
                  </a:lnTo>
                  <a:cubicBezTo>
                    <a:pt x="321" y="4212"/>
                    <a:pt x="420" y="4212"/>
                    <a:pt x="518" y="4212"/>
                  </a:cubicBezTo>
                  <a:cubicBezTo>
                    <a:pt x="643" y="4212"/>
                    <a:pt x="767" y="4221"/>
                    <a:pt x="892" y="4221"/>
                  </a:cubicBezTo>
                  <a:cubicBezTo>
                    <a:pt x="3265" y="4221"/>
                    <a:pt x="5620" y="3650"/>
                    <a:pt x="7717" y="2571"/>
                  </a:cubicBezTo>
                  <a:cubicBezTo>
                    <a:pt x="7851" y="2499"/>
                    <a:pt x="7976" y="2437"/>
                    <a:pt x="8101" y="2366"/>
                  </a:cubicBezTo>
                  <a:lnTo>
                    <a:pt x="8118" y="2366"/>
                  </a:lnTo>
                  <a:lnTo>
                    <a:pt x="8163" y="2330"/>
                  </a:lnTo>
                  <a:lnTo>
                    <a:pt x="8243" y="2285"/>
                  </a:lnTo>
                  <a:lnTo>
                    <a:pt x="8243" y="2250"/>
                  </a:lnTo>
                  <a:cubicBezTo>
                    <a:pt x="8511" y="1991"/>
                    <a:pt x="8654" y="1634"/>
                    <a:pt x="8636" y="1259"/>
                  </a:cubicBezTo>
                  <a:cubicBezTo>
                    <a:pt x="8601" y="553"/>
                    <a:pt x="8004" y="1"/>
                    <a:pt x="7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1"/>
            <p:cNvSpPr/>
            <p:nvPr/>
          </p:nvSpPr>
          <p:spPr>
            <a:xfrm>
              <a:off x="2269752" y="3566705"/>
              <a:ext cx="907527" cy="868248"/>
            </a:xfrm>
            <a:custGeom>
              <a:rect b="b" l="l" r="r" t="t"/>
              <a:pathLst>
                <a:path extrusionOk="0" h="28183" w="29458">
                  <a:moveTo>
                    <a:pt x="14729" y="1"/>
                  </a:moveTo>
                  <a:cubicBezTo>
                    <a:pt x="6593" y="1"/>
                    <a:pt x="1" y="6594"/>
                    <a:pt x="1" y="14729"/>
                  </a:cubicBezTo>
                  <a:cubicBezTo>
                    <a:pt x="1" y="20724"/>
                    <a:pt x="3587" y="25890"/>
                    <a:pt x="8734" y="28182"/>
                  </a:cubicBezTo>
                  <a:lnTo>
                    <a:pt x="8734" y="25720"/>
                  </a:lnTo>
                  <a:cubicBezTo>
                    <a:pt x="4845" y="23597"/>
                    <a:pt x="2204" y="19475"/>
                    <a:pt x="2204" y="14729"/>
                  </a:cubicBezTo>
                  <a:cubicBezTo>
                    <a:pt x="2204" y="7816"/>
                    <a:pt x="7816" y="2213"/>
                    <a:pt x="14729" y="2213"/>
                  </a:cubicBezTo>
                  <a:cubicBezTo>
                    <a:pt x="21643" y="2213"/>
                    <a:pt x="27246" y="7816"/>
                    <a:pt x="27246" y="14729"/>
                  </a:cubicBezTo>
                  <a:cubicBezTo>
                    <a:pt x="27246" y="15970"/>
                    <a:pt x="27067" y="17174"/>
                    <a:pt x="26728" y="18307"/>
                  </a:cubicBezTo>
                  <a:cubicBezTo>
                    <a:pt x="26692" y="18414"/>
                    <a:pt x="26666" y="18521"/>
                    <a:pt x="26630" y="18628"/>
                  </a:cubicBezTo>
                  <a:cubicBezTo>
                    <a:pt x="26612" y="18699"/>
                    <a:pt x="26612" y="18771"/>
                    <a:pt x="26612" y="18851"/>
                  </a:cubicBezTo>
                  <a:cubicBezTo>
                    <a:pt x="26638" y="19450"/>
                    <a:pt x="27137" y="19914"/>
                    <a:pt x="27739" y="19914"/>
                  </a:cubicBezTo>
                  <a:cubicBezTo>
                    <a:pt x="27756" y="19914"/>
                    <a:pt x="27773" y="19913"/>
                    <a:pt x="27790" y="19913"/>
                  </a:cubicBezTo>
                  <a:cubicBezTo>
                    <a:pt x="28191" y="19895"/>
                    <a:pt x="28530" y="19672"/>
                    <a:pt x="28718" y="19342"/>
                  </a:cubicBezTo>
                  <a:cubicBezTo>
                    <a:pt x="28771" y="19190"/>
                    <a:pt x="28816" y="19038"/>
                    <a:pt x="28860" y="18887"/>
                  </a:cubicBezTo>
                  <a:cubicBezTo>
                    <a:pt x="29253" y="17566"/>
                    <a:pt x="29458" y="16175"/>
                    <a:pt x="29458" y="14729"/>
                  </a:cubicBezTo>
                  <a:cubicBezTo>
                    <a:pt x="29458" y="6594"/>
                    <a:pt x="22865" y="1"/>
                    <a:pt x="14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1"/>
            <p:cNvSpPr/>
            <p:nvPr/>
          </p:nvSpPr>
          <p:spPr>
            <a:xfrm>
              <a:off x="2263437" y="3560389"/>
              <a:ext cx="920189" cy="884175"/>
            </a:xfrm>
            <a:custGeom>
              <a:rect b="b" l="l" r="r" t="t"/>
              <a:pathLst>
                <a:path extrusionOk="0" h="28700" w="29869">
                  <a:moveTo>
                    <a:pt x="14934" y="411"/>
                  </a:moveTo>
                  <a:cubicBezTo>
                    <a:pt x="22945" y="411"/>
                    <a:pt x="29458" y="6923"/>
                    <a:pt x="29458" y="14934"/>
                  </a:cubicBezTo>
                  <a:cubicBezTo>
                    <a:pt x="29458" y="16326"/>
                    <a:pt x="29262" y="17709"/>
                    <a:pt x="28869" y="19038"/>
                  </a:cubicBezTo>
                  <a:cubicBezTo>
                    <a:pt x="28833" y="19181"/>
                    <a:pt x="28780" y="19333"/>
                    <a:pt x="28735" y="19466"/>
                  </a:cubicBezTo>
                  <a:cubicBezTo>
                    <a:pt x="28575" y="19734"/>
                    <a:pt x="28298" y="19903"/>
                    <a:pt x="27986" y="19912"/>
                  </a:cubicBezTo>
                  <a:cubicBezTo>
                    <a:pt x="27973" y="19913"/>
                    <a:pt x="27961" y="19913"/>
                    <a:pt x="27948" y="19913"/>
                  </a:cubicBezTo>
                  <a:cubicBezTo>
                    <a:pt x="27712" y="19913"/>
                    <a:pt x="27486" y="19833"/>
                    <a:pt x="27317" y="19672"/>
                  </a:cubicBezTo>
                  <a:cubicBezTo>
                    <a:pt x="27138" y="19511"/>
                    <a:pt x="27031" y="19288"/>
                    <a:pt x="27022" y="19038"/>
                  </a:cubicBezTo>
                  <a:cubicBezTo>
                    <a:pt x="27022" y="18985"/>
                    <a:pt x="27022" y="18931"/>
                    <a:pt x="27031" y="18887"/>
                  </a:cubicBezTo>
                  <a:cubicBezTo>
                    <a:pt x="27067" y="18779"/>
                    <a:pt x="27094" y="18681"/>
                    <a:pt x="27120" y="18574"/>
                  </a:cubicBezTo>
                  <a:cubicBezTo>
                    <a:pt x="27477" y="17406"/>
                    <a:pt x="27656" y="16175"/>
                    <a:pt x="27656" y="14934"/>
                  </a:cubicBezTo>
                  <a:cubicBezTo>
                    <a:pt x="27656" y="7923"/>
                    <a:pt x="21946" y="2213"/>
                    <a:pt x="14934" y="2213"/>
                  </a:cubicBezTo>
                  <a:cubicBezTo>
                    <a:pt x="7922" y="2213"/>
                    <a:pt x="2213" y="7923"/>
                    <a:pt x="2213" y="14934"/>
                  </a:cubicBezTo>
                  <a:cubicBezTo>
                    <a:pt x="2213" y="19547"/>
                    <a:pt x="4711" y="23793"/>
                    <a:pt x="8734" y="26050"/>
                  </a:cubicBezTo>
                  <a:lnTo>
                    <a:pt x="8734" y="28075"/>
                  </a:lnTo>
                  <a:cubicBezTo>
                    <a:pt x="3667" y="25684"/>
                    <a:pt x="411" y="20564"/>
                    <a:pt x="411" y="14934"/>
                  </a:cubicBezTo>
                  <a:cubicBezTo>
                    <a:pt x="411" y="6923"/>
                    <a:pt x="6923" y="411"/>
                    <a:pt x="14934" y="411"/>
                  </a:cubicBezTo>
                  <a:close/>
                  <a:moveTo>
                    <a:pt x="14934" y="1"/>
                  </a:moveTo>
                  <a:cubicBezTo>
                    <a:pt x="6700" y="1"/>
                    <a:pt x="0" y="6700"/>
                    <a:pt x="0" y="14934"/>
                  </a:cubicBezTo>
                  <a:cubicBezTo>
                    <a:pt x="0" y="20822"/>
                    <a:pt x="3480" y="26175"/>
                    <a:pt x="8859" y="28575"/>
                  </a:cubicBezTo>
                  <a:lnTo>
                    <a:pt x="9145" y="28700"/>
                  </a:lnTo>
                  <a:lnTo>
                    <a:pt x="9145" y="25809"/>
                  </a:lnTo>
                  <a:lnTo>
                    <a:pt x="9038" y="25747"/>
                  </a:lnTo>
                  <a:cubicBezTo>
                    <a:pt x="5077" y="23588"/>
                    <a:pt x="2614" y="19440"/>
                    <a:pt x="2614" y="14934"/>
                  </a:cubicBezTo>
                  <a:cubicBezTo>
                    <a:pt x="2614" y="8146"/>
                    <a:pt x="8145" y="2615"/>
                    <a:pt x="14934" y="2615"/>
                  </a:cubicBezTo>
                  <a:cubicBezTo>
                    <a:pt x="21723" y="2615"/>
                    <a:pt x="27254" y="8146"/>
                    <a:pt x="27254" y="14934"/>
                  </a:cubicBezTo>
                  <a:cubicBezTo>
                    <a:pt x="27254" y="16139"/>
                    <a:pt x="27076" y="17325"/>
                    <a:pt x="26737" y="18458"/>
                  </a:cubicBezTo>
                  <a:cubicBezTo>
                    <a:pt x="26710" y="18565"/>
                    <a:pt x="26674" y="18663"/>
                    <a:pt x="26639" y="18771"/>
                  </a:cubicBezTo>
                  <a:lnTo>
                    <a:pt x="26630" y="18797"/>
                  </a:lnTo>
                  <a:cubicBezTo>
                    <a:pt x="26621" y="18887"/>
                    <a:pt x="26612" y="18976"/>
                    <a:pt x="26621" y="19065"/>
                  </a:cubicBezTo>
                  <a:cubicBezTo>
                    <a:pt x="26630" y="19413"/>
                    <a:pt x="26781" y="19734"/>
                    <a:pt x="27040" y="19975"/>
                  </a:cubicBezTo>
                  <a:cubicBezTo>
                    <a:pt x="27291" y="20192"/>
                    <a:pt x="27604" y="20316"/>
                    <a:pt x="27936" y="20316"/>
                  </a:cubicBezTo>
                  <a:cubicBezTo>
                    <a:pt x="27959" y="20316"/>
                    <a:pt x="27981" y="20315"/>
                    <a:pt x="28004" y="20314"/>
                  </a:cubicBezTo>
                  <a:cubicBezTo>
                    <a:pt x="28468" y="20296"/>
                    <a:pt x="28869" y="20046"/>
                    <a:pt x="29101" y="19654"/>
                  </a:cubicBezTo>
                  <a:lnTo>
                    <a:pt x="29110" y="19618"/>
                  </a:lnTo>
                  <a:cubicBezTo>
                    <a:pt x="29163" y="19466"/>
                    <a:pt x="29217" y="19306"/>
                    <a:pt x="29262" y="19145"/>
                  </a:cubicBezTo>
                  <a:cubicBezTo>
                    <a:pt x="29663" y="17780"/>
                    <a:pt x="29868" y="16362"/>
                    <a:pt x="29868" y="14934"/>
                  </a:cubicBezTo>
                  <a:cubicBezTo>
                    <a:pt x="29868" y="6700"/>
                    <a:pt x="23168" y="1"/>
                    <a:pt x="14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1"/>
            <p:cNvSpPr/>
            <p:nvPr/>
          </p:nvSpPr>
          <p:spPr>
            <a:xfrm>
              <a:off x="2337652" y="3634882"/>
              <a:ext cx="771481" cy="920158"/>
            </a:xfrm>
            <a:custGeom>
              <a:rect b="b" l="l" r="r" t="t"/>
              <a:pathLst>
                <a:path extrusionOk="0" h="29868" w="25042">
                  <a:moveTo>
                    <a:pt x="12525" y="0"/>
                  </a:moveTo>
                  <a:cubicBezTo>
                    <a:pt x="5612" y="0"/>
                    <a:pt x="0" y="5603"/>
                    <a:pt x="0" y="12516"/>
                  </a:cubicBezTo>
                  <a:cubicBezTo>
                    <a:pt x="0" y="17262"/>
                    <a:pt x="2641" y="21384"/>
                    <a:pt x="6530" y="23507"/>
                  </a:cubicBezTo>
                  <a:lnTo>
                    <a:pt x="6530" y="29341"/>
                  </a:lnTo>
                  <a:cubicBezTo>
                    <a:pt x="6530" y="29484"/>
                    <a:pt x="6584" y="29618"/>
                    <a:pt x="6682" y="29716"/>
                  </a:cubicBezTo>
                  <a:cubicBezTo>
                    <a:pt x="6780" y="29814"/>
                    <a:pt x="6914" y="29868"/>
                    <a:pt x="7057" y="29868"/>
                  </a:cubicBezTo>
                  <a:cubicBezTo>
                    <a:pt x="7351" y="29868"/>
                    <a:pt x="7592" y="29627"/>
                    <a:pt x="7592" y="29341"/>
                  </a:cubicBezTo>
                  <a:lnTo>
                    <a:pt x="7592" y="25568"/>
                  </a:lnTo>
                  <a:cubicBezTo>
                    <a:pt x="7592" y="25274"/>
                    <a:pt x="7824" y="25033"/>
                    <a:pt x="8118" y="25033"/>
                  </a:cubicBezTo>
                  <a:cubicBezTo>
                    <a:pt x="8261" y="25033"/>
                    <a:pt x="8404" y="25095"/>
                    <a:pt x="8493" y="25193"/>
                  </a:cubicBezTo>
                  <a:cubicBezTo>
                    <a:pt x="8591" y="25291"/>
                    <a:pt x="8654" y="25416"/>
                    <a:pt x="8654" y="25568"/>
                  </a:cubicBezTo>
                  <a:lnTo>
                    <a:pt x="8654" y="27200"/>
                  </a:lnTo>
                  <a:cubicBezTo>
                    <a:pt x="8654" y="27343"/>
                    <a:pt x="8707" y="27477"/>
                    <a:pt x="8805" y="27575"/>
                  </a:cubicBezTo>
                  <a:cubicBezTo>
                    <a:pt x="8903" y="27673"/>
                    <a:pt x="9037" y="27736"/>
                    <a:pt x="9180" y="27736"/>
                  </a:cubicBezTo>
                  <a:cubicBezTo>
                    <a:pt x="9474" y="27736"/>
                    <a:pt x="9706" y="27495"/>
                    <a:pt x="9706" y="27200"/>
                  </a:cubicBezTo>
                  <a:lnTo>
                    <a:pt x="9706" y="26237"/>
                  </a:lnTo>
                  <a:cubicBezTo>
                    <a:pt x="9706" y="25943"/>
                    <a:pt x="9947" y="25702"/>
                    <a:pt x="10242" y="25702"/>
                  </a:cubicBezTo>
                  <a:cubicBezTo>
                    <a:pt x="10393" y="25702"/>
                    <a:pt x="10518" y="25764"/>
                    <a:pt x="10616" y="25862"/>
                  </a:cubicBezTo>
                  <a:cubicBezTo>
                    <a:pt x="10714" y="25960"/>
                    <a:pt x="10777" y="26094"/>
                    <a:pt x="10777" y="26237"/>
                  </a:cubicBezTo>
                  <a:lnTo>
                    <a:pt x="10777" y="28360"/>
                  </a:lnTo>
                  <a:cubicBezTo>
                    <a:pt x="10777" y="28512"/>
                    <a:pt x="10830" y="28646"/>
                    <a:pt x="10928" y="28735"/>
                  </a:cubicBezTo>
                  <a:cubicBezTo>
                    <a:pt x="11027" y="28833"/>
                    <a:pt x="11160" y="28895"/>
                    <a:pt x="11303" y="28895"/>
                  </a:cubicBezTo>
                  <a:cubicBezTo>
                    <a:pt x="11598" y="28895"/>
                    <a:pt x="11829" y="28655"/>
                    <a:pt x="11829" y="28360"/>
                  </a:cubicBezTo>
                  <a:lnTo>
                    <a:pt x="11829" y="25015"/>
                  </a:lnTo>
                  <a:cubicBezTo>
                    <a:pt x="11937" y="25024"/>
                    <a:pt x="12053" y="25024"/>
                    <a:pt x="12160" y="25033"/>
                  </a:cubicBezTo>
                  <a:lnTo>
                    <a:pt x="12525" y="25033"/>
                  </a:lnTo>
                  <a:cubicBezTo>
                    <a:pt x="14640" y="25033"/>
                    <a:pt x="16629" y="24515"/>
                    <a:pt x="18369" y="23587"/>
                  </a:cubicBezTo>
                  <a:cubicBezTo>
                    <a:pt x="18395" y="23579"/>
                    <a:pt x="18413" y="23561"/>
                    <a:pt x="18431" y="23552"/>
                  </a:cubicBezTo>
                  <a:cubicBezTo>
                    <a:pt x="18493" y="23525"/>
                    <a:pt x="18565" y="23489"/>
                    <a:pt x="18627" y="23445"/>
                  </a:cubicBezTo>
                  <a:lnTo>
                    <a:pt x="12686" y="13266"/>
                  </a:lnTo>
                  <a:cubicBezTo>
                    <a:pt x="12409" y="12801"/>
                    <a:pt x="12498" y="12515"/>
                    <a:pt x="12857" y="12515"/>
                  </a:cubicBezTo>
                  <a:cubicBezTo>
                    <a:pt x="12960" y="12515"/>
                    <a:pt x="13085" y="12538"/>
                    <a:pt x="13230" y="12588"/>
                  </a:cubicBezTo>
                  <a:lnTo>
                    <a:pt x="18074" y="14265"/>
                  </a:lnTo>
                  <a:lnTo>
                    <a:pt x="18074" y="16870"/>
                  </a:lnTo>
                  <a:cubicBezTo>
                    <a:pt x="18074" y="17022"/>
                    <a:pt x="18137" y="17155"/>
                    <a:pt x="18235" y="17245"/>
                  </a:cubicBezTo>
                  <a:cubicBezTo>
                    <a:pt x="18324" y="17343"/>
                    <a:pt x="18458" y="17405"/>
                    <a:pt x="18601" y="17405"/>
                  </a:cubicBezTo>
                  <a:cubicBezTo>
                    <a:pt x="18895" y="17405"/>
                    <a:pt x="19136" y="17164"/>
                    <a:pt x="19136" y="16870"/>
                  </a:cubicBezTo>
                  <a:lnTo>
                    <a:pt x="19136" y="16130"/>
                  </a:lnTo>
                  <a:cubicBezTo>
                    <a:pt x="19136" y="15835"/>
                    <a:pt x="19377" y="15603"/>
                    <a:pt x="19671" y="15603"/>
                  </a:cubicBezTo>
                  <a:cubicBezTo>
                    <a:pt x="19814" y="15603"/>
                    <a:pt x="19948" y="15657"/>
                    <a:pt x="20046" y="15755"/>
                  </a:cubicBezTo>
                  <a:cubicBezTo>
                    <a:pt x="20135" y="15853"/>
                    <a:pt x="20197" y="15987"/>
                    <a:pt x="20197" y="16130"/>
                  </a:cubicBezTo>
                  <a:lnTo>
                    <a:pt x="20197" y="16576"/>
                  </a:lnTo>
                  <a:cubicBezTo>
                    <a:pt x="20197" y="16718"/>
                    <a:pt x="20260" y="16852"/>
                    <a:pt x="20349" y="16950"/>
                  </a:cubicBezTo>
                  <a:cubicBezTo>
                    <a:pt x="20447" y="17048"/>
                    <a:pt x="20581" y="17102"/>
                    <a:pt x="20724" y="17102"/>
                  </a:cubicBezTo>
                  <a:cubicBezTo>
                    <a:pt x="21018" y="17102"/>
                    <a:pt x="21259" y="16870"/>
                    <a:pt x="21259" y="16576"/>
                  </a:cubicBezTo>
                  <a:lnTo>
                    <a:pt x="21259" y="15371"/>
                  </a:lnTo>
                  <a:lnTo>
                    <a:pt x="24408" y="16460"/>
                  </a:lnTo>
                  <a:cubicBezTo>
                    <a:pt x="24408" y="16442"/>
                    <a:pt x="24417" y="16433"/>
                    <a:pt x="24426" y="16415"/>
                  </a:cubicBezTo>
                  <a:cubicBezTo>
                    <a:pt x="24462" y="16308"/>
                    <a:pt x="24488" y="16201"/>
                    <a:pt x="24524" y="16094"/>
                  </a:cubicBezTo>
                  <a:cubicBezTo>
                    <a:pt x="24863" y="14961"/>
                    <a:pt x="25042" y="13757"/>
                    <a:pt x="25042" y="12516"/>
                  </a:cubicBezTo>
                  <a:cubicBezTo>
                    <a:pt x="25042" y="5603"/>
                    <a:pt x="19439" y="0"/>
                    <a:pt x="12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1"/>
            <p:cNvSpPr/>
            <p:nvPr/>
          </p:nvSpPr>
          <p:spPr>
            <a:xfrm>
              <a:off x="2331583" y="3628566"/>
              <a:ext cx="783866" cy="932820"/>
            </a:xfrm>
            <a:custGeom>
              <a:rect b="b" l="l" r="r" t="t"/>
              <a:pathLst>
                <a:path extrusionOk="0" h="30279" w="25444">
                  <a:moveTo>
                    <a:pt x="12722" y="402"/>
                  </a:moveTo>
                  <a:cubicBezTo>
                    <a:pt x="19511" y="402"/>
                    <a:pt x="25042" y="5933"/>
                    <a:pt x="25042" y="12721"/>
                  </a:cubicBezTo>
                  <a:cubicBezTo>
                    <a:pt x="25042" y="13926"/>
                    <a:pt x="24864" y="15112"/>
                    <a:pt x="24525" y="16245"/>
                  </a:cubicBezTo>
                  <a:cubicBezTo>
                    <a:pt x="24507" y="16299"/>
                    <a:pt x="24489" y="16352"/>
                    <a:pt x="24480" y="16406"/>
                  </a:cubicBezTo>
                  <a:lnTo>
                    <a:pt x="21251" y="15291"/>
                  </a:lnTo>
                  <a:lnTo>
                    <a:pt x="21251" y="16781"/>
                  </a:lnTo>
                  <a:cubicBezTo>
                    <a:pt x="21251" y="16959"/>
                    <a:pt x="21108" y="17111"/>
                    <a:pt x="20921" y="17111"/>
                  </a:cubicBezTo>
                  <a:cubicBezTo>
                    <a:pt x="20840" y="17111"/>
                    <a:pt x="20751" y="17075"/>
                    <a:pt x="20698" y="17012"/>
                  </a:cubicBezTo>
                  <a:cubicBezTo>
                    <a:pt x="20635" y="16950"/>
                    <a:pt x="20600" y="16870"/>
                    <a:pt x="20600" y="16781"/>
                  </a:cubicBezTo>
                  <a:lnTo>
                    <a:pt x="20600" y="16335"/>
                  </a:lnTo>
                  <a:cubicBezTo>
                    <a:pt x="20600" y="16138"/>
                    <a:pt x="20519" y="15951"/>
                    <a:pt x="20385" y="15817"/>
                  </a:cubicBezTo>
                  <a:cubicBezTo>
                    <a:pt x="20252" y="15683"/>
                    <a:pt x="20055" y="15603"/>
                    <a:pt x="19868" y="15603"/>
                  </a:cubicBezTo>
                  <a:cubicBezTo>
                    <a:pt x="19458" y="15603"/>
                    <a:pt x="19128" y="15933"/>
                    <a:pt x="19128" y="16335"/>
                  </a:cubicBezTo>
                  <a:lnTo>
                    <a:pt x="19128" y="17075"/>
                  </a:lnTo>
                  <a:cubicBezTo>
                    <a:pt x="19128" y="17262"/>
                    <a:pt x="18985" y="17405"/>
                    <a:pt x="18798" y="17405"/>
                  </a:cubicBezTo>
                  <a:cubicBezTo>
                    <a:pt x="18690" y="17405"/>
                    <a:pt x="18610" y="17351"/>
                    <a:pt x="18575" y="17307"/>
                  </a:cubicBezTo>
                  <a:cubicBezTo>
                    <a:pt x="18512" y="17244"/>
                    <a:pt x="18476" y="17164"/>
                    <a:pt x="18476" y="17075"/>
                  </a:cubicBezTo>
                  <a:lnTo>
                    <a:pt x="18476" y="14327"/>
                  </a:lnTo>
                  <a:lnTo>
                    <a:pt x="13498" y="12606"/>
                  </a:lnTo>
                  <a:cubicBezTo>
                    <a:pt x="13318" y="12544"/>
                    <a:pt x="13171" y="12520"/>
                    <a:pt x="13052" y="12520"/>
                  </a:cubicBezTo>
                  <a:cubicBezTo>
                    <a:pt x="12811" y="12520"/>
                    <a:pt x="12684" y="12617"/>
                    <a:pt x="12624" y="12695"/>
                  </a:cubicBezTo>
                  <a:cubicBezTo>
                    <a:pt x="12526" y="12811"/>
                    <a:pt x="12410" y="13078"/>
                    <a:pt x="12704" y="13569"/>
                  </a:cubicBezTo>
                  <a:lnTo>
                    <a:pt x="18548" y="23578"/>
                  </a:lnTo>
                  <a:cubicBezTo>
                    <a:pt x="18530" y="23578"/>
                    <a:pt x="18512" y="23587"/>
                    <a:pt x="18485" y="23605"/>
                  </a:cubicBezTo>
                  <a:lnTo>
                    <a:pt x="18476" y="23614"/>
                  </a:lnTo>
                  <a:cubicBezTo>
                    <a:pt x="16719" y="24542"/>
                    <a:pt x="14730" y="25041"/>
                    <a:pt x="12722" y="25041"/>
                  </a:cubicBezTo>
                  <a:cubicBezTo>
                    <a:pt x="12597" y="25041"/>
                    <a:pt x="12481" y="25032"/>
                    <a:pt x="12357" y="25032"/>
                  </a:cubicBezTo>
                  <a:cubicBezTo>
                    <a:pt x="12250" y="25032"/>
                    <a:pt x="12151" y="25024"/>
                    <a:pt x="12044" y="25024"/>
                  </a:cubicBezTo>
                  <a:lnTo>
                    <a:pt x="11830" y="25006"/>
                  </a:lnTo>
                  <a:lnTo>
                    <a:pt x="11830" y="28565"/>
                  </a:lnTo>
                  <a:cubicBezTo>
                    <a:pt x="11830" y="28753"/>
                    <a:pt x="11679" y="28895"/>
                    <a:pt x="11500" y="28895"/>
                  </a:cubicBezTo>
                  <a:cubicBezTo>
                    <a:pt x="11384" y="28895"/>
                    <a:pt x="11313" y="28842"/>
                    <a:pt x="11268" y="28797"/>
                  </a:cubicBezTo>
                  <a:cubicBezTo>
                    <a:pt x="11206" y="28735"/>
                    <a:pt x="11170" y="28654"/>
                    <a:pt x="11170" y="28565"/>
                  </a:cubicBezTo>
                  <a:lnTo>
                    <a:pt x="11170" y="26442"/>
                  </a:lnTo>
                  <a:cubicBezTo>
                    <a:pt x="11170" y="26246"/>
                    <a:pt x="11099" y="26058"/>
                    <a:pt x="10956" y="25925"/>
                  </a:cubicBezTo>
                  <a:cubicBezTo>
                    <a:pt x="10822" y="25782"/>
                    <a:pt x="10635" y="25710"/>
                    <a:pt x="10439" y="25710"/>
                  </a:cubicBezTo>
                  <a:cubicBezTo>
                    <a:pt x="10037" y="25710"/>
                    <a:pt x="9707" y="26041"/>
                    <a:pt x="9707" y="26442"/>
                  </a:cubicBezTo>
                  <a:lnTo>
                    <a:pt x="9707" y="27405"/>
                  </a:lnTo>
                  <a:cubicBezTo>
                    <a:pt x="9707" y="27584"/>
                    <a:pt x="9555" y="27736"/>
                    <a:pt x="9377" y="27736"/>
                  </a:cubicBezTo>
                  <a:cubicBezTo>
                    <a:pt x="9288" y="27736"/>
                    <a:pt x="9207" y="27700"/>
                    <a:pt x="9145" y="27637"/>
                  </a:cubicBezTo>
                  <a:cubicBezTo>
                    <a:pt x="9083" y="27575"/>
                    <a:pt x="9047" y="27495"/>
                    <a:pt x="9047" y="27405"/>
                  </a:cubicBezTo>
                  <a:lnTo>
                    <a:pt x="9047" y="25773"/>
                  </a:lnTo>
                  <a:cubicBezTo>
                    <a:pt x="9047" y="25577"/>
                    <a:pt x="8975" y="25389"/>
                    <a:pt x="8833" y="25255"/>
                  </a:cubicBezTo>
                  <a:cubicBezTo>
                    <a:pt x="8699" y="25122"/>
                    <a:pt x="8512" y="25041"/>
                    <a:pt x="8315" y="25041"/>
                  </a:cubicBezTo>
                  <a:cubicBezTo>
                    <a:pt x="7914" y="25041"/>
                    <a:pt x="7584" y="25371"/>
                    <a:pt x="7584" y="25773"/>
                  </a:cubicBezTo>
                  <a:lnTo>
                    <a:pt x="7584" y="29546"/>
                  </a:lnTo>
                  <a:cubicBezTo>
                    <a:pt x="7584" y="29725"/>
                    <a:pt x="7441" y="29868"/>
                    <a:pt x="7254" y="29868"/>
                  </a:cubicBezTo>
                  <a:cubicBezTo>
                    <a:pt x="7173" y="29868"/>
                    <a:pt x="7084" y="29841"/>
                    <a:pt x="7022" y="29778"/>
                  </a:cubicBezTo>
                  <a:cubicBezTo>
                    <a:pt x="6959" y="29716"/>
                    <a:pt x="6933" y="29627"/>
                    <a:pt x="6933" y="29546"/>
                  </a:cubicBezTo>
                  <a:lnTo>
                    <a:pt x="6933" y="23596"/>
                  </a:lnTo>
                  <a:lnTo>
                    <a:pt x="6826" y="23534"/>
                  </a:lnTo>
                  <a:cubicBezTo>
                    <a:pt x="2865" y="21375"/>
                    <a:pt x="402" y="17227"/>
                    <a:pt x="402" y="12721"/>
                  </a:cubicBezTo>
                  <a:cubicBezTo>
                    <a:pt x="402" y="5933"/>
                    <a:pt x="5933" y="402"/>
                    <a:pt x="12722" y="402"/>
                  </a:cubicBezTo>
                  <a:close/>
                  <a:moveTo>
                    <a:pt x="12722" y="0"/>
                  </a:moveTo>
                  <a:cubicBezTo>
                    <a:pt x="5710" y="0"/>
                    <a:pt x="1" y="5710"/>
                    <a:pt x="1" y="12721"/>
                  </a:cubicBezTo>
                  <a:cubicBezTo>
                    <a:pt x="1" y="17334"/>
                    <a:pt x="2499" y="21580"/>
                    <a:pt x="6522" y="23837"/>
                  </a:cubicBezTo>
                  <a:lnTo>
                    <a:pt x="6522" y="29546"/>
                  </a:lnTo>
                  <a:cubicBezTo>
                    <a:pt x="6522" y="29743"/>
                    <a:pt x="6602" y="29930"/>
                    <a:pt x="6736" y="30064"/>
                  </a:cubicBezTo>
                  <a:cubicBezTo>
                    <a:pt x="6870" y="30198"/>
                    <a:pt x="7057" y="30278"/>
                    <a:pt x="7254" y="30278"/>
                  </a:cubicBezTo>
                  <a:cubicBezTo>
                    <a:pt x="7664" y="30278"/>
                    <a:pt x="7985" y="29948"/>
                    <a:pt x="7985" y="29546"/>
                  </a:cubicBezTo>
                  <a:lnTo>
                    <a:pt x="7985" y="25773"/>
                  </a:lnTo>
                  <a:cubicBezTo>
                    <a:pt x="7985" y="25594"/>
                    <a:pt x="8137" y="25443"/>
                    <a:pt x="8315" y="25443"/>
                  </a:cubicBezTo>
                  <a:cubicBezTo>
                    <a:pt x="8405" y="25443"/>
                    <a:pt x="8485" y="25479"/>
                    <a:pt x="8547" y="25541"/>
                  </a:cubicBezTo>
                  <a:cubicBezTo>
                    <a:pt x="8592" y="25586"/>
                    <a:pt x="8645" y="25657"/>
                    <a:pt x="8645" y="25773"/>
                  </a:cubicBezTo>
                  <a:lnTo>
                    <a:pt x="8645" y="27405"/>
                  </a:lnTo>
                  <a:cubicBezTo>
                    <a:pt x="8645" y="27602"/>
                    <a:pt x="8726" y="27789"/>
                    <a:pt x="8860" y="27923"/>
                  </a:cubicBezTo>
                  <a:cubicBezTo>
                    <a:pt x="8993" y="28057"/>
                    <a:pt x="9181" y="28137"/>
                    <a:pt x="9377" y="28137"/>
                  </a:cubicBezTo>
                  <a:cubicBezTo>
                    <a:pt x="9778" y="28137"/>
                    <a:pt x="10108" y="27807"/>
                    <a:pt x="10108" y="27405"/>
                  </a:cubicBezTo>
                  <a:lnTo>
                    <a:pt x="10108" y="26442"/>
                  </a:lnTo>
                  <a:cubicBezTo>
                    <a:pt x="10108" y="26264"/>
                    <a:pt x="10260" y="26112"/>
                    <a:pt x="10439" y="26112"/>
                  </a:cubicBezTo>
                  <a:cubicBezTo>
                    <a:pt x="10555" y="26112"/>
                    <a:pt x="10626" y="26165"/>
                    <a:pt x="10670" y="26210"/>
                  </a:cubicBezTo>
                  <a:cubicBezTo>
                    <a:pt x="10733" y="26272"/>
                    <a:pt x="10769" y="26353"/>
                    <a:pt x="10769" y="26442"/>
                  </a:cubicBezTo>
                  <a:lnTo>
                    <a:pt x="10769" y="28565"/>
                  </a:lnTo>
                  <a:cubicBezTo>
                    <a:pt x="10769" y="28761"/>
                    <a:pt x="10849" y="28949"/>
                    <a:pt x="10983" y="29092"/>
                  </a:cubicBezTo>
                  <a:cubicBezTo>
                    <a:pt x="11125" y="29225"/>
                    <a:pt x="11304" y="29297"/>
                    <a:pt x="11500" y="29297"/>
                  </a:cubicBezTo>
                  <a:cubicBezTo>
                    <a:pt x="11902" y="29297"/>
                    <a:pt x="12232" y="28976"/>
                    <a:pt x="12232" y="28565"/>
                  </a:cubicBezTo>
                  <a:lnTo>
                    <a:pt x="12232" y="25434"/>
                  </a:lnTo>
                  <a:lnTo>
                    <a:pt x="12348" y="25434"/>
                  </a:lnTo>
                  <a:cubicBezTo>
                    <a:pt x="12473" y="25443"/>
                    <a:pt x="12597" y="25443"/>
                    <a:pt x="12722" y="25443"/>
                  </a:cubicBezTo>
                  <a:cubicBezTo>
                    <a:pt x="14792" y="25443"/>
                    <a:pt x="16844" y="24934"/>
                    <a:pt x="18664" y="23971"/>
                  </a:cubicBezTo>
                  <a:cubicBezTo>
                    <a:pt x="18673" y="23962"/>
                    <a:pt x="18682" y="23962"/>
                    <a:pt x="18699" y="23953"/>
                  </a:cubicBezTo>
                  <a:lnTo>
                    <a:pt x="18717" y="23944"/>
                  </a:lnTo>
                  <a:cubicBezTo>
                    <a:pt x="18789" y="23908"/>
                    <a:pt x="18860" y="23864"/>
                    <a:pt x="18931" y="23828"/>
                  </a:cubicBezTo>
                  <a:lnTo>
                    <a:pt x="19101" y="23721"/>
                  </a:lnTo>
                  <a:lnTo>
                    <a:pt x="13052" y="13364"/>
                  </a:lnTo>
                  <a:cubicBezTo>
                    <a:pt x="12901" y="13105"/>
                    <a:pt x="12919" y="12971"/>
                    <a:pt x="12936" y="12953"/>
                  </a:cubicBezTo>
                  <a:cubicBezTo>
                    <a:pt x="12945" y="12940"/>
                    <a:pt x="12979" y="12924"/>
                    <a:pt x="13047" y="12924"/>
                  </a:cubicBezTo>
                  <a:cubicBezTo>
                    <a:pt x="13115" y="12924"/>
                    <a:pt x="13217" y="12940"/>
                    <a:pt x="13365" y="12989"/>
                  </a:cubicBezTo>
                  <a:lnTo>
                    <a:pt x="18066" y="14622"/>
                  </a:lnTo>
                  <a:lnTo>
                    <a:pt x="18066" y="17075"/>
                  </a:lnTo>
                  <a:cubicBezTo>
                    <a:pt x="18066" y="17271"/>
                    <a:pt x="18146" y="17459"/>
                    <a:pt x="18280" y="17592"/>
                  </a:cubicBezTo>
                  <a:cubicBezTo>
                    <a:pt x="18423" y="17735"/>
                    <a:pt x="18610" y="17815"/>
                    <a:pt x="18798" y="17815"/>
                  </a:cubicBezTo>
                  <a:cubicBezTo>
                    <a:pt x="19208" y="17815"/>
                    <a:pt x="19538" y="17485"/>
                    <a:pt x="19538" y="17075"/>
                  </a:cubicBezTo>
                  <a:lnTo>
                    <a:pt x="19538" y="16335"/>
                  </a:lnTo>
                  <a:cubicBezTo>
                    <a:pt x="19538" y="16156"/>
                    <a:pt x="19681" y="16004"/>
                    <a:pt x="19868" y="16004"/>
                  </a:cubicBezTo>
                  <a:cubicBezTo>
                    <a:pt x="19948" y="16004"/>
                    <a:pt x="20038" y="16040"/>
                    <a:pt x="20100" y="16103"/>
                  </a:cubicBezTo>
                  <a:cubicBezTo>
                    <a:pt x="20154" y="16165"/>
                    <a:pt x="20189" y="16245"/>
                    <a:pt x="20189" y="16335"/>
                  </a:cubicBezTo>
                  <a:lnTo>
                    <a:pt x="20189" y="16781"/>
                  </a:lnTo>
                  <a:cubicBezTo>
                    <a:pt x="20189" y="16977"/>
                    <a:pt x="20270" y="17164"/>
                    <a:pt x="20403" y="17298"/>
                  </a:cubicBezTo>
                  <a:cubicBezTo>
                    <a:pt x="20546" y="17432"/>
                    <a:pt x="20733" y="17512"/>
                    <a:pt x="20921" y="17512"/>
                  </a:cubicBezTo>
                  <a:cubicBezTo>
                    <a:pt x="21331" y="17512"/>
                    <a:pt x="21661" y="17182"/>
                    <a:pt x="21661" y="16781"/>
                  </a:cubicBezTo>
                  <a:lnTo>
                    <a:pt x="21661" y="15862"/>
                  </a:lnTo>
                  <a:lnTo>
                    <a:pt x="24543" y="16852"/>
                  </a:lnTo>
                  <a:lnTo>
                    <a:pt x="24748" y="16914"/>
                  </a:lnTo>
                  <a:lnTo>
                    <a:pt x="24801" y="16709"/>
                  </a:lnTo>
                  <a:cubicBezTo>
                    <a:pt x="24810" y="16700"/>
                    <a:pt x="24810" y="16691"/>
                    <a:pt x="24810" y="16682"/>
                  </a:cubicBezTo>
                  <a:cubicBezTo>
                    <a:pt x="24846" y="16575"/>
                    <a:pt x="24882" y="16468"/>
                    <a:pt x="24908" y="16361"/>
                  </a:cubicBezTo>
                  <a:cubicBezTo>
                    <a:pt x="25265" y="15193"/>
                    <a:pt x="25444" y="13962"/>
                    <a:pt x="25444" y="12721"/>
                  </a:cubicBezTo>
                  <a:cubicBezTo>
                    <a:pt x="25444" y="5710"/>
                    <a:pt x="19734" y="0"/>
                    <a:pt x="12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1"/>
            <p:cNvSpPr/>
            <p:nvPr/>
          </p:nvSpPr>
          <p:spPr>
            <a:xfrm>
              <a:off x="2929094" y="4180975"/>
              <a:ext cx="32718" cy="39341"/>
            </a:xfrm>
            <a:custGeom>
              <a:rect b="b" l="l" r="r" t="t"/>
              <a:pathLst>
                <a:path extrusionOk="0" h="1277" w="1062">
                  <a:moveTo>
                    <a:pt x="536" y="0"/>
                  </a:moveTo>
                  <a:cubicBezTo>
                    <a:pt x="241" y="0"/>
                    <a:pt x="0" y="241"/>
                    <a:pt x="0" y="527"/>
                  </a:cubicBezTo>
                  <a:lnTo>
                    <a:pt x="0" y="750"/>
                  </a:lnTo>
                  <a:cubicBezTo>
                    <a:pt x="0" y="892"/>
                    <a:pt x="63" y="1026"/>
                    <a:pt x="152" y="1124"/>
                  </a:cubicBezTo>
                  <a:cubicBezTo>
                    <a:pt x="250" y="1223"/>
                    <a:pt x="384" y="1276"/>
                    <a:pt x="536" y="1276"/>
                  </a:cubicBezTo>
                  <a:cubicBezTo>
                    <a:pt x="821" y="1276"/>
                    <a:pt x="1062" y="1044"/>
                    <a:pt x="1062" y="750"/>
                  </a:cubicBezTo>
                  <a:lnTo>
                    <a:pt x="1062" y="527"/>
                  </a:lnTo>
                  <a:cubicBezTo>
                    <a:pt x="1062" y="384"/>
                    <a:pt x="999" y="250"/>
                    <a:pt x="910" y="152"/>
                  </a:cubicBezTo>
                  <a:cubicBezTo>
                    <a:pt x="812" y="63"/>
                    <a:pt x="678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1"/>
            <p:cNvSpPr/>
            <p:nvPr/>
          </p:nvSpPr>
          <p:spPr>
            <a:xfrm>
              <a:off x="2412114" y="4026506"/>
              <a:ext cx="198185" cy="179793"/>
            </a:xfrm>
            <a:custGeom>
              <a:rect b="b" l="l" r="r" t="t"/>
              <a:pathLst>
                <a:path extrusionOk="0" h="5836" w="6433">
                  <a:moveTo>
                    <a:pt x="3186" y="920"/>
                  </a:moveTo>
                  <a:cubicBezTo>
                    <a:pt x="3435" y="384"/>
                    <a:pt x="3881" y="152"/>
                    <a:pt x="4417" y="72"/>
                  </a:cubicBezTo>
                  <a:cubicBezTo>
                    <a:pt x="4872" y="1"/>
                    <a:pt x="5309" y="81"/>
                    <a:pt x="5683" y="367"/>
                  </a:cubicBezTo>
                  <a:cubicBezTo>
                    <a:pt x="6049" y="625"/>
                    <a:pt x="6237" y="1000"/>
                    <a:pt x="6308" y="1437"/>
                  </a:cubicBezTo>
                  <a:cubicBezTo>
                    <a:pt x="6433" y="2276"/>
                    <a:pt x="6210" y="3034"/>
                    <a:pt x="5737" y="3730"/>
                  </a:cubicBezTo>
                  <a:cubicBezTo>
                    <a:pt x="5309" y="4363"/>
                    <a:pt x="4747" y="4872"/>
                    <a:pt x="4113" y="5300"/>
                  </a:cubicBezTo>
                  <a:cubicBezTo>
                    <a:pt x="3837" y="5487"/>
                    <a:pt x="3534" y="5648"/>
                    <a:pt x="3239" y="5808"/>
                  </a:cubicBezTo>
                  <a:cubicBezTo>
                    <a:pt x="3212" y="5826"/>
                    <a:pt x="3168" y="5835"/>
                    <a:pt x="3141" y="5817"/>
                  </a:cubicBezTo>
                  <a:cubicBezTo>
                    <a:pt x="2231" y="5353"/>
                    <a:pt x="1428" y="4756"/>
                    <a:pt x="795" y="3953"/>
                  </a:cubicBezTo>
                  <a:cubicBezTo>
                    <a:pt x="411" y="3462"/>
                    <a:pt x="144" y="2918"/>
                    <a:pt x="63" y="2293"/>
                  </a:cubicBezTo>
                  <a:cubicBezTo>
                    <a:pt x="1" y="1803"/>
                    <a:pt x="19" y="1312"/>
                    <a:pt x="259" y="866"/>
                  </a:cubicBezTo>
                  <a:cubicBezTo>
                    <a:pt x="536" y="340"/>
                    <a:pt x="1000" y="90"/>
                    <a:pt x="1580" y="54"/>
                  </a:cubicBezTo>
                  <a:cubicBezTo>
                    <a:pt x="2044" y="28"/>
                    <a:pt x="2463" y="143"/>
                    <a:pt x="2820" y="429"/>
                  </a:cubicBezTo>
                  <a:cubicBezTo>
                    <a:pt x="2980" y="554"/>
                    <a:pt x="3105" y="714"/>
                    <a:pt x="3186" y="9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1"/>
            <p:cNvSpPr/>
            <p:nvPr/>
          </p:nvSpPr>
          <p:spPr>
            <a:xfrm>
              <a:off x="2405244" y="4021885"/>
              <a:ext cx="211124" cy="190452"/>
            </a:xfrm>
            <a:custGeom>
              <a:rect b="b" l="l" r="r" t="t"/>
              <a:pathLst>
                <a:path extrusionOk="0" h="6182" w="6853">
                  <a:moveTo>
                    <a:pt x="4926" y="399"/>
                  </a:moveTo>
                  <a:cubicBezTo>
                    <a:pt x="5248" y="399"/>
                    <a:pt x="5536" y="493"/>
                    <a:pt x="5791" y="677"/>
                  </a:cubicBezTo>
                  <a:cubicBezTo>
                    <a:pt x="6085" y="891"/>
                    <a:pt x="6263" y="1203"/>
                    <a:pt x="6326" y="1623"/>
                  </a:cubicBezTo>
                  <a:cubicBezTo>
                    <a:pt x="6442" y="2363"/>
                    <a:pt x="6272" y="3059"/>
                    <a:pt x="5799" y="3764"/>
                  </a:cubicBezTo>
                  <a:cubicBezTo>
                    <a:pt x="5416" y="4326"/>
                    <a:pt x="4898" y="4825"/>
                    <a:pt x="4220" y="5280"/>
                  </a:cubicBezTo>
                  <a:cubicBezTo>
                    <a:pt x="4024" y="5414"/>
                    <a:pt x="3801" y="5539"/>
                    <a:pt x="3596" y="5655"/>
                  </a:cubicBezTo>
                  <a:cubicBezTo>
                    <a:pt x="3533" y="5691"/>
                    <a:pt x="3471" y="5726"/>
                    <a:pt x="3409" y="5762"/>
                  </a:cubicBezTo>
                  <a:cubicBezTo>
                    <a:pt x="2454" y="5262"/>
                    <a:pt x="1723" y="4683"/>
                    <a:pt x="1178" y="3978"/>
                  </a:cubicBezTo>
                  <a:cubicBezTo>
                    <a:pt x="786" y="3469"/>
                    <a:pt x="554" y="2961"/>
                    <a:pt x="482" y="2417"/>
                  </a:cubicBezTo>
                  <a:cubicBezTo>
                    <a:pt x="411" y="1881"/>
                    <a:pt x="465" y="1462"/>
                    <a:pt x="661" y="1114"/>
                  </a:cubicBezTo>
                  <a:cubicBezTo>
                    <a:pt x="893" y="668"/>
                    <a:pt x="1276" y="436"/>
                    <a:pt x="1821" y="409"/>
                  </a:cubicBezTo>
                  <a:cubicBezTo>
                    <a:pt x="1856" y="409"/>
                    <a:pt x="1892" y="401"/>
                    <a:pt x="1928" y="401"/>
                  </a:cubicBezTo>
                  <a:cubicBezTo>
                    <a:pt x="2302" y="401"/>
                    <a:pt x="2641" y="517"/>
                    <a:pt x="2918" y="740"/>
                  </a:cubicBezTo>
                  <a:cubicBezTo>
                    <a:pt x="3052" y="847"/>
                    <a:pt x="3150" y="980"/>
                    <a:pt x="3221" y="1141"/>
                  </a:cubicBezTo>
                  <a:lnTo>
                    <a:pt x="3400" y="1560"/>
                  </a:lnTo>
                  <a:lnTo>
                    <a:pt x="3587" y="1150"/>
                  </a:lnTo>
                  <a:cubicBezTo>
                    <a:pt x="3792" y="731"/>
                    <a:pt x="4131" y="499"/>
                    <a:pt x="4666" y="418"/>
                  </a:cubicBezTo>
                  <a:cubicBezTo>
                    <a:pt x="4755" y="405"/>
                    <a:pt x="4842" y="399"/>
                    <a:pt x="4926" y="399"/>
                  </a:cubicBezTo>
                  <a:close/>
                  <a:moveTo>
                    <a:pt x="4948" y="0"/>
                  </a:moveTo>
                  <a:cubicBezTo>
                    <a:pt x="4839" y="0"/>
                    <a:pt x="4728" y="9"/>
                    <a:pt x="4613" y="26"/>
                  </a:cubicBezTo>
                  <a:cubicBezTo>
                    <a:pt x="4078" y="97"/>
                    <a:pt x="3685" y="311"/>
                    <a:pt x="3409" y="668"/>
                  </a:cubicBezTo>
                  <a:cubicBezTo>
                    <a:pt x="3346" y="579"/>
                    <a:pt x="3266" y="499"/>
                    <a:pt x="3177" y="427"/>
                  </a:cubicBezTo>
                  <a:cubicBezTo>
                    <a:pt x="2823" y="146"/>
                    <a:pt x="2413" y="3"/>
                    <a:pt x="1950" y="3"/>
                  </a:cubicBezTo>
                  <a:cubicBezTo>
                    <a:pt x="1899" y="3"/>
                    <a:pt x="1847" y="4"/>
                    <a:pt x="1794" y="8"/>
                  </a:cubicBezTo>
                  <a:cubicBezTo>
                    <a:pt x="1107" y="44"/>
                    <a:pt x="607" y="356"/>
                    <a:pt x="304" y="918"/>
                  </a:cubicBezTo>
                  <a:cubicBezTo>
                    <a:pt x="72" y="1355"/>
                    <a:pt x="1" y="1846"/>
                    <a:pt x="81" y="2470"/>
                  </a:cubicBezTo>
                  <a:cubicBezTo>
                    <a:pt x="170" y="3086"/>
                    <a:pt x="420" y="3657"/>
                    <a:pt x="857" y="4228"/>
                  </a:cubicBezTo>
                  <a:cubicBezTo>
                    <a:pt x="1455" y="4986"/>
                    <a:pt x="2240" y="5619"/>
                    <a:pt x="3275" y="6146"/>
                  </a:cubicBezTo>
                  <a:cubicBezTo>
                    <a:pt x="3310" y="6172"/>
                    <a:pt x="3355" y="6181"/>
                    <a:pt x="3409" y="6181"/>
                  </a:cubicBezTo>
                  <a:cubicBezTo>
                    <a:pt x="3462" y="6181"/>
                    <a:pt x="3516" y="6164"/>
                    <a:pt x="3569" y="6137"/>
                  </a:cubicBezTo>
                  <a:cubicBezTo>
                    <a:pt x="3641" y="6092"/>
                    <a:pt x="3721" y="6056"/>
                    <a:pt x="3792" y="6012"/>
                  </a:cubicBezTo>
                  <a:cubicBezTo>
                    <a:pt x="4006" y="5887"/>
                    <a:pt x="4238" y="5762"/>
                    <a:pt x="4452" y="5610"/>
                  </a:cubicBezTo>
                  <a:cubicBezTo>
                    <a:pt x="5166" y="5129"/>
                    <a:pt x="5719" y="4602"/>
                    <a:pt x="6130" y="3987"/>
                  </a:cubicBezTo>
                  <a:cubicBezTo>
                    <a:pt x="6656" y="3211"/>
                    <a:pt x="6852" y="2399"/>
                    <a:pt x="6727" y="1560"/>
                  </a:cubicBezTo>
                  <a:cubicBezTo>
                    <a:pt x="6647" y="1034"/>
                    <a:pt x="6415" y="632"/>
                    <a:pt x="6031" y="347"/>
                  </a:cubicBezTo>
                  <a:cubicBezTo>
                    <a:pt x="5709" y="116"/>
                    <a:pt x="5348" y="0"/>
                    <a:pt x="4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1"/>
            <p:cNvSpPr/>
            <p:nvPr/>
          </p:nvSpPr>
          <p:spPr>
            <a:xfrm>
              <a:off x="2982145" y="3800595"/>
              <a:ext cx="81640" cy="221013"/>
            </a:xfrm>
            <a:custGeom>
              <a:rect b="b" l="l" r="r" t="t"/>
              <a:pathLst>
                <a:path extrusionOk="0" h="7174" w="2650">
                  <a:moveTo>
                    <a:pt x="0" y="1"/>
                  </a:moveTo>
                  <a:lnTo>
                    <a:pt x="2650" y="7173"/>
                  </a:lnTo>
                  <a:cubicBezTo>
                    <a:pt x="2650" y="4434"/>
                    <a:pt x="1650" y="192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1"/>
            <p:cNvSpPr/>
            <p:nvPr/>
          </p:nvSpPr>
          <p:spPr>
            <a:xfrm>
              <a:off x="2974998" y="3794341"/>
              <a:ext cx="94825" cy="233582"/>
            </a:xfrm>
            <a:custGeom>
              <a:rect b="b" l="l" r="r" t="t"/>
              <a:pathLst>
                <a:path extrusionOk="0" h="7582" w="3078">
                  <a:moveTo>
                    <a:pt x="227" y="0"/>
                  </a:moveTo>
                  <a:cubicBezTo>
                    <a:pt x="180" y="0"/>
                    <a:pt x="134" y="16"/>
                    <a:pt x="98" y="52"/>
                  </a:cubicBezTo>
                  <a:cubicBezTo>
                    <a:pt x="9" y="123"/>
                    <a:pt x="0" y="248"/>
                    <a:pt x="71" y="338"/>
                  </a:cubicBezTo>
                  <a:cubicBezTo>
                    <a:pt x="1749" y="2291"/>
                    <a:pt x="2676" y="4798"/>
                    <a:pt x="2676" y="7376"/>
                  </a:cubicBezTo>
                  <a:cubicBezTo>
                    <a:pt x="2676" y="7492"/>
                    <a:pt x="2766" y="7581"/>
                    <a:pt x="2882" y="7581"/>
                  </a:cubicBezTo>
                  <a:cubicBezTo>
                    <a:pt x="2989" y="7581"/>
                    <a:pt x="3078" y="7492"/>
                    <a:pt x="3078" y="7376"/>
                  </a:cubicBezTo>
                  <a:cubicBezTo>
                    <a:pt x="3078" y="4700"/>
                    <a:pt x="2123" y="2104"/>
                    <a:pt x="384" y="70"/>
                  </a:cubicBezTo>
                  <a:cubicBezTo>
                    <a:pt x="344" y="25"/>
                    <a:pt x="285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1"/>
            <p:cNvSpPr/>
            <p:nvPr/>
          </p:nvSpPr>
          <p:spPr>
            <a:xfrm>
              <a:off x="2918096" y="3742615"/>
              <a:ext cx="34658" cy="27511"/>
            </a:xfrm>
            <a:custGeom>
              <a:rect b="b" l="l" r="r" t="t"/>
              <a:pathLst>
                <a:path extrusionOk="0" h="893" w="1125">
                  <a:moveTo>
                    <a:pt x="0" y="0"/>
                  </a:moveTo>
                  <a:lnTo>
                    <a:pt x="1124" y="892"/>
                  </a:lnTo>
                  <a:cubicBezTo>
                    <a:pt x="768" y="571"/>
                    <a:pt x="393" y="27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1"/>
            <p:cNvSpPr/>
            <p:nvPr/>
          </p:nvSpPr>
          <p:spPr>
            <a:xfrm>
              <a:off x="2910949" y="3736331"/>
              <a:ext cx="48676" cy="40111"/>
            </a:xfrm>
            <a:custGeom>
              <a:rect b="b" l="l" r="r" t="t"/>
              <a:pathLst>
                <a:path extrusionOk="0" h="1302" w="1580">
                  <a:moveTo>
                    <a:pt x="233" y="1"/>
                  </a:moveTo>
                  <a:cubicBezTo>
                    <a:pt x="166" y="1"/>
                    <a:pt x="102" y="32"/>
                    <a:pt x="63" y="88"/>
                  </a:cubicBezTo>
                  <a:cubicBezTo>
                    <a:pt x="0" y="178"/>
                    <a:pt x="27" y="303"/>
                    <a:pt x="116" y="365"/>
                  </a:cubicBezTo>
                  <a:cubicBezTo>
                    <a:pt x="500" y="633"/>
                    <a:pt x="866" y="936"/>
                    <a:pt x="1214" y="1248"/>
                  </a:cubicBezTo>
                  <a:cubicBezTo>
                    <a:pt x="1258" y="1284"/>
                    <a:pt x="1303" y="1302"/>
                    <a:pt x="1356" y="1302"/>
                  </a:cubicBezTo>
                  <a:cubicBezTo>
                    <a:pt x="1410" y="1302"/>
                    <a:pt x="1464" y="1284"/>
                    <a:pt x="1499" y="1239"/>
                  </a:cubicBezTo>
                  <a:cubicBezTo>
                    <a:pt x="1579" y="1150"/>
                    <a:pt x="1571" y="1025"/>
                    <a:pt x="1490" y="954"/>
                  </a:cubicBezTo>
                  <a:cubicBezTo>
                    <a:pt x="1125" y="624"/>
                    <a:pt x="741" y="311"/>
                    <a:pt x="348" y="35"/>
                  </a:cubicBezTo>
                  <a:cubicBezTo>
                    <a:pt x="312" y="12"/>
                    <a:pt x="272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1"/>
            <p:cNvSpPr/>
            <p:nvPr/>
          </p:nvSpPr>
          <p:spPr>
            <a:xfrm>
              <a:off x="2398374" y="3795111"/>
              <a:ext cx="71504" cy="125633"/>
            </a:xfrm>
            <a:custGeom>
              <a:rect b="b" l="l" r="r" t="t"/>
              <a:pathLst>
                <a:path extrusionOk="0" h="4078" w="2321">
                  <a:moveTo>
                    <a:pt x="2320" y="0"/>
                  </a:moveTo>
                  <a:lnTo>
                    <a:pt x="2320" y="0"/>
                  </a:lnTo>
                  <a:cubicBezTo>
                    <a:pt x="1276" y="1160"/>
                    <a:pt x="474" y="2552"/>
                    <a:pt x="1" y="4077"/>
                  </a:cubicBezTo>
                  <a:lnTo>
                    <a:pt x="23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1"/>
            <p:cNvSpPr/>
            <p:nvPr/>
          </p:nvSpPr>
          <p:spPr>
            <a:xfrm>
              <a:off x="2391504" y="3788857"/>
              <a:ext cx="85244" cy="138202"/>
            </a:xfrm>
            <a:custGeom>
              <a:rect b="b" l="l" r="r" t="t"/>
              <a:pathLst>
                <a:path extrusionOk="0" h="4486" w="2767">
                  <a:moveTo>
                    <a:pt x="2536" y="0"/>
                  </a:moveTo>
                  <a:cubicBezTo>
                    <a:pt x="2482" y="0"/>
                    <a:pt x="2429" y="22"/>
                    <a:pt x="2392" y="69"/>
                  </a:cubicBezTo>
                  <a:cubicBezTo>
                    <a:pt x="1303" y="1283"/>
                    <a:pt x="509" y="2674"/>
                    <a:pt x="36" y="4227"/>
                  </a:cubicBezTo>
                  <a:cubicBezTo>
                    <a:pt x="1" y="4334"/>
                    <a:pt x="63" y="4441"/>
                    <a:pt x="170" y="4476"/>
                  </a:cubicBezTo>
                  <a:cubicBezTo>
                    <a:pt x="188" y="4485"/>
                    <a:pt x="206" y="4485"/>
                    <a:pt x="224" y="4485"/>
                  </a:cubicBezTo>
                  <a:cubicBezTo>
                    <a:pt x="313" y="4485"/>
                    <a:pt x="393" y="4432"/>
                    <a:pt x="420" y="4343"/>
                  </a:cubicBezTo>
                  <a:cubicBezTo>
                    <a:pt x="884" y="2853"/>
                    <a:pt x="1642" y="1506"/>
                    <a:pt x="2686" y="337"/>
                  </a:cubicBezTo>
                  <a:cubicBezTo>
                    <a:pt x="2766" y="257"/>
                    <a:pt x="2757" y="123"/>
                    <a:pt x="2677" y="52"/>
                  </a:cubicBezTo>
                  <a:cubicBezTo>
                    <a:pt x="2635" y="18"/>
                    <a:pt x="2585" y="0"/>
                    <a:pt x="2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1"/>
            <p:cNvSpPr/>
            <p:nvPr/>
          </p:nvSpPr>
          <p:spPr>
            <a:xfrm>
              <a:off x="2384079" y="3953955"/>
              <a:ext cx="6100" cy="43469"/>
            </a:xfrm>
            <a:custGeom>
              <a:rect b="b" l="l" r="r" t="t"/>
              <a:pathLst>
                <a:path extrusionOk="0" h="1411" w="198">
                  <a:moveTo>
                    <a:pt x="197" y="1"/>
                  </a:moveTo>
                  <a:lnTo>
                    <a:pt x="197" y="1"/>
                  </a:lnTo>
                  <a:cubicBezTo>
                    <a:pt x="99" y="456"/>
                    <a:pt x="37" y="928"/>
                    <a:pt x="1" y="1410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1"/>
            <p:cNvSpPr/>
            <p:nvPr/>
          </p:nvSpPr>
          <p:spPr>
            <a:xfrm>
              <a:off x="2377763" y="3947732"/>
              <a:ext cx="19008" cy="55731"/>
            </a:xfrm>
            <a:custGeom>
              <a:rect b="b" l="l" r="r" t="t"/>
              <a:pathLst>
                <a:path extrusionOk="0" h="1809" w="617">
                  <a:moveTo>
                    <a:pt x="392" y="1"/>
                  </a:moveTo>
                  <a:cubicBezTo>
                    <a:pt x="302" y="1"/>
                    <a:pt x="220" y="66"/>
                    <a:pt x="197" y="158"/>
                  </a:cubicBezTo>
                  <a:cubicBezTo>
                    <a:pt x="108" y="640"/>
                    <a:pt x="36" y="1121"/>
                    <a:pt x="10" y="1594"/>
                  </a:cubicBezTo>
                  <a:cubicBezTo>
                    <a:pt x="1" y="1701"/>
                    <a:pt x="81" y="1799"/>
                    <a:pt x="197" y="1808"/>
                  </a:cubicBezTo>
                  <a:lnTo>
                    <a:pt x="206" y="1808"/>
                  </a:lnTo>
                  <a:cubicBezTo>
                    <a:pt x="313" y="1808"/>
                    <a:pt x="402" y="1728"/>
                    <a:pt x="411" y="1621"/>
                  </a:cubicBezTo>
                  <a:cubicBezTo>
                    <a:pt x="438" y="1166"/>
                    <a:pt x="500" y="702"/>
                    <a:pt x="598" y="238"/>
                  </a:cubicBezTo>
                  <a:cubicBezTo>
                    <a:pt x="616" y="131"/>
                    <a:pt x="545" y="24"/>
                    <a:pt x="438" y="6"/>
                  </a:cubicBezTo>
                  <a:cubicBezTo>
                    <a:pt x="422" y="3"/>
                    <a:pt x="40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1"/>
            <p:cNvSpPr/>
            <p:nvPr/>
          </p:nvSpPr>
          <p:spPr>
            <a:xfrm>
              <a:off x="2806234" y="4254882"/>
              <a:ext cx="37123" cy="51449"/>
            </a:xfrm>
            <a:custGeom>
              <a:rect b="b" l="l" r="r" t="t"/>
              <a:pathLst>
                <a:path extrusionOk="0" h="1670" w="1205">
                  <a:moveTo>
                    <a:pt x="234" y="1"/>
                  </a:moveTo>
                  <a:cubicBezTo>
                    <a:pt x="199" y="1"/>
                    <a:pt x="165" y="10"/>
                    <a:pt x="134" y="28"/>
                  </a:cubicBezTo>
                  <a:cubicBezTo>
                    <a:pt x="36" y="81"/>
                    <a:pt x="1" y="206"/>
                    <a:pt x="54" y="304"/>
                  </a:cubicBezTo>
                  <a:lnTo>
                    <a:pt x="795" y="1571"/>
                  </a:lnTo>
                  <a:cubicBezTo>
                    <a:pt x="830" y="1634"/>
                    <a:pt x="902" y="1669"/>
                    <a:pt x="973" y="1669"/>
                  </a:cubicBezTo>
                  <a:cubicBezTo>
                    <a:pt x="1009" y="1669"/>
                    <a:pt x="1035" y="1660"/>
                    <a:pt x="1071" y="1643"/>
                  </a:cubicBezTo>
                  <a:cubicBezTo>
                    <a:pt x="1169" y="1580"/>
                    <a:pt x="1205" y="1455"/>
                    <a:pt x="1142" y="1366"/>
                  </a:cubicBezTo>
                  <a:lnTo>
                    <a:pt x="411" y="99"/>
                  </a:lnTo>
                  <a:cubicBezTo>
                    <a:pt x="370" y="34"/>
                    <a:pt x="301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1"/>
            <p:cNvSpPr/>
            <p:nvPr/>
          </p:nvSpPr>
          <p:spPr>
            <a:xfrm>
              <a:off x="2703183" y="4078448"/>
              <a:ext cx="104468" cy="166853"/>
            </a:xfrm>
            <a:custGeom>
              <a:rect b="b" l="l" r="r" t="t"/>
              <a:pathLst>
                <a:path extrusionOk="0" h="5416" w="3391">
                  <a:moveTo>
                    <a:pt x="237" y="0"/>
                  </a:moveTo>
                  <a:cubicBezTo>
                    <a:pt x="203" y="0"/>
                    <a:pt x="167" y="9"/>
                    <a:pt x="134" y="28"/>
                  </a:cubicBezTo>
                  <a:cubicBezTo>
                    <a:pt x="36" y="81"/>
                    <a:pt x="0" y="206"/>
                    <a:pt x="63" y="304"/>
                  </a:cubicBezTo>
                  <a:lnTo>
                    <a:pt x="2989" y="5318"/>
                  </a:lnTo>
                  <a:cubicBezTo>
                    <a:pt x="3024" y="5380"/>
                    <a:pt x="3087" y="5416"/>
                    <a:pt x="3158" y="5416"/>
                  </a:cubicBezTo>
                  <a:cubicBezTo>
                    <a:pt x="3194" y="5416"/>
                    <a:pt x="3230" y="5407"/>
                    <a:pt x="3265" y="5389"/>
                  </a:cubicBezTo>
                  <a:cubicBezTo>
                    <a:pt x="3354" y="5336"/>
                    <a:pt x="3390" y="5211"/>
                    <a:pt x="3337" y="5113"/>
                  </a:cubicBezTo>
                  <a:lnTo>
                    <a:pt x="411" y="99"/>
                  </a:lnTo>
                  <a:cubicBezTo>
                    <a:pt x="369" y="34"/>
                    <a:pt x="305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1"/>
            <p:cNvSpPr/>
            <p:nvPr/>
          </p:nvSpPr>
          <p:spPr>
            <a:xfrm>
              <a:off x="2522867" y="4198628"/>
              <a:ext cx="29175" cy="21688"/>
            </a:xfrm>
            <a:custGeom>
              <a:rect b="b" l="l" r="r" t="t"/>
              <a:pathLst>
                <a:path extrusionOk="0" h="704" w="947">
                  <a:moveTo>
                    <a:pt x="712" y="0"/>
                  </a:moveTo>
                  <a:cubicBezTo>
                    <a:pt x="673" y="0"/>
                    <a:pt x="634" y="11"/>
                    <a:pt x="599" y="34"/>
                  </a:cubicBezTo>
                  <a:cubicBezTo>
                    <a:pt x="465" y="123"/>
                    <a:pt x="313" y="221"/>
                    <a:pt x="135" y="328"/>
                  </a:cubicBezTo>
                  <a:cubicBezTo>
                    <a:pt x="37" y="382"/>
                    <a:pt x="1" y="507"/>
                    <a:pt x="63" y="605"/>
                  </a:cubicBezTo>
                  <a:cubicBezTo>
                    <a:pt x="99" y="667"/>
                    <a:pt x="162" y="703"/>
                    <a:pt x="233" y="703"/>
                  </a:cubicBezTo>
                  <a:cubicBezTo>
                    <a:pt x="269" y="703"/>
                    <a:pt x="304" y="694"/>
                    <a:pt x="340" y="676"/>
                  </a:cubicBezTo>
                  <a:cubicBezTo>
                    <a:pt x="527" y="560"/>
                    <a:pt x="679" y="471"/>
                    <a:pt x="831" y="373"/>
                  </a:cubicBezTo>
                  <a:cubicBezTo>
                    <a:pt x="920" y="311"/>
                    <a:pt x="947" y="186"/>
                    <a:pt x="884" y="96"/>
                  </a:cubicBezTo>
                  <a:cubicBezTo>
                    <a:pt x="844" y="34"/>
                    <a:pt x="779" y="0"/>
                    <a:pt x="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1"/>
            <p:cNvSpPr/>
            <p:nvPr/>
          </p:nvSpPr>
          <p:spPr>
            <a:xfrm>
              <a:off x="2566028" y="4077893"/>
              <a:ext cx="68177" cy="111616"/>
            </a:xfrm>
            <a:custGeom>
              <a:rect b="b" l="l" r="r" t="t"/>
              <a:pathLst>
                <a:path extrusionOk="0" h="3623" w="2213">
                  <a:moveTo>
                    <a:pt x="2001" y="0"/>
                  </a:moveTo>
                  <a:cubicBezTo>
                    <a:pt x="1892" y="0"/>
                    <a:pt x="1803" y="86"/>
                    <a:pt x="1803" y="188"/>
                  </a:cubicBezTo>
                  <a:cubicBezTo>
                    <a:pt x="1767" y="848"/>
                    <a:pt x="1544" y="1473"/>
                    <a:pt x="1116" y="2115"/>
                  </a:cubicBezTo>
                  <a:cubicBezTo>
                    <a:pt x="830" y="2535"/>
                    <a:pt x="491" y="2909"/>
                    <a:pt x="90" y="3275"/>
                  </a:cubicBezTo>
                  <a:cubicBezTo>
                    <a:pt x="1" y="3346"/>
                    <a:pt x="1" y="3480"/>
                    <a:pt x="72" y="3560"/>
                  </a:cubicBezTo>
                  <a:cubicBezTo>
                    <a:pt x="108" y="3605"/>
                    <a:pt x="170" y="3623"/>
                    <a:pt x="224" y="3623"/>
                  </a:cubicBezTo>
                  <a:cubicBezTo>
                    <a:pt x="268" y="3623"/>
                    <a:pt x="322" y="3614"/>
                    <a:pt x="357" y="3578"/>
                  </a:cubicBezTo>
                  <a:cubicBezTo>
                    <a:pt x="786" y="3195"/>
                    <a:pt x="1151" y="2775"/>
                    <a:pt x="1446" y="2338"/>
                  </a:cubicBezTo>
                  <a:cubicBezTo>
                    <a:pt x="1910" y="1651"/>
                    <a:pt x="2168" y="929"/>
                    <a:pt x="2204" y="206"/>
                  </a:cubicBezTo>
                  <a:cubicBezTo>
                    <a:pt x="2213" y="99"/>
                    <a:pt x="2124" y="1"/>
                    <a:pt x="2017" y="1"/>
                  </a:cubicBezTo>
                  <a:cubicBezTo>
                    <a:pt x="2011" y="1"/>
                    <a:pt x="2006" y="0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1"/>
            <p:cNvSpPr/>
            <p:nvPr/>
          </p:nvSpPr>
          <p:spPr>
            <a:xfrm>
              <a:off x="3068991" y="3802782"/>
              <a:ext cx="69009" cy="218271"/>
            </a:xfrm>
            <a:custGeom>
              <a:rect b="b" l="l" r="r" t="t"/>
              <a:pathLst>
                <a:path extrusionOk="0" h="7085" w="2240">
                  <a:moveTo>
                    <a:pt x="239" y="1"/>
                  </a:moveTo>
                  <a:cubicBezTo>
                    <a:pt x="204" y="1"/>
                    <a:pt x="167" y="10"/>
                    <a:pt x="134" y="28"/>
                  </a:cubicBezTo>
                  <a:cubicBezTo>
                    <a:pt x="36" y="81"/>
                    <a:pt x="0" y="206"/>
                    <a:pt x="63" y="304"/>
                  </a:cubicBezTo>
                  <a:cubicBezTo>
                    <a:pt x="1222" y="2294"/>
                    <a:pt x="1838" y="4569"/>
                    <a:pt x="1838" y="6888"/>
                  </a:cubicBezTo>
                  <a:cubicBezTo>
                    <a:pt x="1838" y="6995"/>
                    <a:pt x="1927" y="7084"/>
                    <a:pt x="2043" y="7084"/>
                  </a:cubicBezTo>
                  <a:cubicBezTo>
                    <a:pt x="2150" y="7084"/>
                    <a:pt x="2239" y="6995"/>
                    <a:pt x="2239" y="6888"/>
                  </a:cubicBezTo>
                  <a:cubicBezTo>
                    <a:pt x="2239" y="4497"/>
                    <a:pt x="1606" y="2151"/>
                    <a:pt x="410" y="99"/>
                  </a:cubicBezTo>
                  <a:cubicBezTo>
                    <a:pt x="375" y="34"/>
                    <a:pt x="30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1"/>
            <p:cNvSpPr/>
            <p:nvPr/>
          </p:nvSpPr>
          <p:spPr>
            <a:xfrm>
              <a:off x="2992034" y="3707094"/>
              <a:ext cx="54160" cy="55053"/>
            </a:xfrm>
            <a:custGeom>
              <a:rect b="b" l="l" r="r" t="t"/>
              <a:pathLst>
                <a:path extrusionOk="0" h="1787" w="1758">
                  <a:moveTo>
                    <a:pt x="223" y="0"/>
                  </a:moveTo>
                  <a:cubicBezTo>
                    <a:pt x="169" y="0"/>
                    <a:pt x="114" y="23"/>
                    <a:pt x="72" y="65"/>
                  </a:cubicBezTo>
                  <a:cubicBezTo>
                    <a:pt x="0" y="154"/>
                    <a:pt x="0" y="279"/>
                    <a:pt x="89" y="350"/>
                  </a:cubicBezTo>
                  <a:cubicBezTo>
                    <a:pt x="544" y="779"/>
                    <a:pt x="981" y="1234"/>
                    <a:pt x="1374" y="1706"/>
                  </a:cubicBezTo>
                  <a:cubicBezTo>
                    <a:pt x="1410" y="1760"/>
                    <a:pt x="1472" y="1787"/>
                    <a:pt x="1526" y="1787"/>
                  </a:cubicBezTo>
                  <a:cubicBezTo>
                    <a:pt x="1570" y="1787"/>
                    <a:pt x="1624" y="1769"/>
                    <a:pt x="1659" y="1733"/>
                  </a:cubicBezTo>
                  <a:cubicBezTo>
                    <a:pt x="1740" y="1662"/>
                    <a:pt x="1758" y="1537"/>
                    <a:pt x="1686" y="1448"/>
                  </a:cubicBezTo>
                  <a:cubicBezTo>
                    <a:pt x="1276" y="957"/>
                    <a:pt x="830" y="484"/>
                    <a:pt x="357" y="56"/>
                  </a:cubicBezTo>
                  <a:cubicBezTo>
                    <a:pt x="319" y="18"/>
                    <a:pt x="271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1"/>
            <p:cNvSpPr/>
            <p:nvPr/>
          </p:nvSpPr>
          <p:spPr>
            <a:xfrm>
              <a:off x="2338207" y="4162891"/>
              <a:ext cx="35737" cy="57425"/>
            </a:xfrm>
            <a:custGeom>
              <a:rect b="b" l="l" r="r" t="t"/>
              <a:pathLst>
                <a:path extrusionOk="0" h="1864" w="1160">
                  <a:moveTo>
                    <a:pt x="230" y="1"/>
                  </a:moveTo>
                  <a:cubicBezTo>
                    <a:pt x="204" y="1"/>
                    <a:pt x="178" y="6"/>
                    <a:pt x="152" y="16"/>
                  </a:cubicBezTo>
                  <a:cubicBezTo>
                    <a:pt x="45" y="61"/>
                    <a:pt x="0" y="177"/>
                    <a:pt x="45" y="284"/>
                  </a:cubicBezTo>
                  <a:cubicBezTo>
                    <a:pt x="250" y="784"/>
                    <a:pt x="482" y="1283"/>
                    <a:pt x="749" y="1756"/>
                  </a:cubicBezTo>
                  <a:cubicBezTo>
                    <a:pt x="794" y="1827"/>
                    <a:pt x="856" y="1863"/>
                    <a:pt x="928" y="1863"/>
                  </a:cubicBezTo>
                  <a:cubicBezTo>
                    <a:pt x="963" y="1863"/>
                    <a:pt x="999" y="1854"/>
                    <a:pt x="1026" y="1836"/>
                  </a:cubicBezTo>
                  <a:cubicBezTo>
                    <a:pt x="1124" y="1783"/>
                    <a:pt x="1160" y="1658"/>
                    <a:pt x="1106" y="1560"/>
                  </a:cubicBezTo>
                  <a:cubicBezTo>
                    <a:pt x="848" y="1096"/>
                    <a:pt x="616" y="614"/>
                    <a:pt x="419" y="123"/>
                  </a:cubicBezTo>
                  <a:cubicBezTo>
                    <a:pt x="386" y="49"/>
                    <a:pt x="311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1"/>
            <p:cNvSpPr/>
            <p:nvPr/>
          </p:nvSpPr>
          <p:spPr>
            <a:xfrm>
              <a:off x="2374744" y="4232424"/>
              <a:ext cx="138819" cy="134629"/>
            </a:xfrm>
            <a:custGeom>
              <a:rect b="b" l="l" r="r" t="t"/>
              <a:pathLst>
                <a:path extrusionOk="0" h="4370" w="4506">
                  <a:moveTo>
                    <a:pt x="230" y="1"/>
                  </a:moveTo>
                  <a:cubicBezTo>
                    <a:pt x="191" y="1"/>
                    <a:pt x="152" y="12"/>
                    <a:pt x="116" y="34"/>
                  </a:cubicBezTo>
                  <a:cubicBezTo>
                    <a:pt x="27" y="97"/>
                    <a:pt x="1" y="222"/>
                    <a:pt x="63" y="320"/>
                  </a:cubicBezTo>
                  <a:cubicBezTo>
                    <a:pt x="1116" y="1926"/>
                    <a:pt x="2534" y="3317"/>
                    <a:pt x="4167" y="4343"/>
                  </a:cubicBezTo>
                  <a:cubicBezTo>
                    <a:pt x="4193" y="4361"/>
                    <a:pt x="4238" y="4370"/>
                    <a:pt x="4274" y="4370"/>
                  </a:cubicBezTo>
                  <a:cubicBezTo>
                    <a:pt x="4336" y="4370"/>
                    <a:pt x="4408" y="4334"/>
                    <a:pt x="4443" y="4272"/>
                  </a:cubicBezTo>
                  <a:cubicBezTo>
                    <a:pt x="4506" y="4183"/>
                    <a:pt x="4470" y="4058"/>
                    <a:pt x="4381" y="3995"/>
                  </a:cubicBezTo>
                  <a:cubicBezTo>
                    <a:pt x="2802" y="3005"/>
                    <a:pt x="1428" y="1658"/>
                    <a:pt x="402" y="97"/>
                  </a:cubicBezTo>
                  <a:cubicBezTo>
                    <a:pt x="362" y="34"/>
                    <a:pt x="297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1"/>
            <p:cNvSpPr/>
            <p:nvPr/>
          </p:nvSpPr>
          <p:spPr>
            <a:xfrm>
              <a:off x="2492645" y="3796867"/>
              <a:ext cx="136909" cy="122090"/>
            </a:xfrm>
            <a:custGeom>
              <a:rect b="b" l="l" r="r" t="t"/>
              <a:pathLst>
                <a:path extrusionOk="0" h="3963" w="4444">
                  <a:moveTo>
                    <a:pt x="2201" y="1"/>
                  </a:moveTo>
                  <a:cubicBezTo>
                    <a:pt x="1976" y="1"/>
                    <a:pt x="1748" y="40"/>
                    <a:pt x="1526" y="122"/>
                  </a:cubicBezTo>
                  <a:cubicBezTo>
                    <a:pt x="509" y="496"/>
                    <a:pt x="1" y="1638"/>
                    <a:pt x="375" y="2664"/>
                  </a:cubicBezTo>
                  <a:cubicBezTo>
                    <a:pt x="675" y="3466"/>
                    <a:pt x="1432" y="3962"/>
                    <a:pt x="2234" y="3962"/>
                  </a:cubicBezTo>
                  <a:cubicBezTo>
                    <a:pt x="2459" y="3962"/>
                    <a:pt x="2687" y="3924"/>
                    <a:pt x="2909" y="3842"/>
                  </a:cubicBezTo>
                  <a:cubicBezTo>
                    <a:pt x="3926" y="3467"/>
                    <a:pt x="4443" y="2325"/>
                    <a:pt x="4060" y="1299"/>
                  </a:cubicBezTo>
                  <a:cubicBezTo>
                    <a:pt x="3760" y="498"/>
                    <a:pt x="3003" y="1"/>
                    <a:pt x="2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1"/>
            <p:cNvSpPr/>
            <p:nvPr/>
          </p:nvSpPr>
          <p:spPr>
            <a:xfrm>
              <a:off x="2492090" y="3790613"/>
              <a:ext cx="137740" cy="134506"/>
            </a:xfrm>
            <a:custGeom>
              <a:rect b="b" l="l" r="r" t="t"/>
              <a:pathLst>
                <a:path extrusionOk="0" h="4366" w="4471">
                  <a:moveTo>
                    <a:pt x="2231" y="406"/>
                  </a:moveTo>
                  <a:cubicBezTo>
                    <a:pt x="2480" y="406"/>
                    <a:pt x="2728" y="462"/>
                    <a:pt x="2963" y="574"/>
                  </a:cubicBezTo>
                  <a:cubicBezTo>
                    <a:pt x="3400" y="771"/>
                    <a:pt x="3721" y="1128"/>
                    <a:pt x="3890" y="1574"/>
                  </a:cubicBezTo>
                  <a:cubicBezTo>
                    <a:pt x="4051" y="2020"/>
                    <a:pt x="4033" y="2501"/>
                    <a:pt x="3837" y="2930"/>
                  </a:cubicBezTo>
                  <a:cubicBezTo>
                    <a:pt x="3650" y="3367"/>
                    <a:pt x="3293" y="3688"/>
                    <a:pt x="2856" y="3857"/>
                  </a:cubicBezTo>
                  <a:cubicBezTo>
                    <a:pt x="2659" y="3929"/>
                    <a:pt x="2458" y="3963"/>
                    <a:pt x="2259" y="3963"/>
                  </a:cubicBezTo>
                  <a:cubicBezTo>
                    <a:pt x="1538" y="3963"/>
                    <a:pt x="853" y="3516"/>
                    <a:pt x="581" y="2796"/>
                  </a:cubicBezTo>
                  <a:cubicBezTo>
                    <a:pt x="420" y="2350"/>
                    <a:pt x="438" y="1868"/>
                    <a:pt x="634" y="1440"/>
                  </a:cubicBezTo>
                  <a:cubicBezTo>
                    <a:pt x="830" y="1003"/>
                    <a:pt x="1178" y="682"/>
                    <a:pt x="1616" y="521"/>
                  </a:cubicBezTo>
                  <a:cubicBezTo>
                    <a:pt x="1817" y="444"/>
                    <a:pt x="2025" y="406"/>
                    <a:pt x="2231" y="406"/>
                  </a:cubicBezTo>
                  <a:close/>
                  <a:moveTo>
                    <a:pt x="2223" y="0"/>
                  </a:moveTo>
                  <a:cubicBezTo>
                    <a:pt x="1972" y="0"/>
                    <a:pt x="1720" y="46"/>
                    <a:pt x="1482" y="137"/>
                  </a:cubicBezTo>
                  <a:cubicBezTo>
                    <a:pt x="938" y="343"/>
                    <a:pt x="500" y="744"/>
                    <a:pt x="260" y="1270"/>
                  </a:cubicBezTo>
                  <a:cubicBezTo>
                    <a:pt x="28" y="1797"/>
                    <a:pt x="1" y="2394"/>
                    <a:pt x="206" y="2939"/>
                  </a:cubicBezTo>
                  <a:cubicBezTo>
                    <a:pt x="527" y="3822"/>
                    <a:pt x="1366" y="4366"/>
                    <a:pt x="2249" y="4366"/>
                  </a:cubicBezTo>
                  <a:cubicBezTo>
                    <a:pt x="2499" y="4366"/>
                    <a:pt x="2748" y="4321"/>
                    <a:pt x="2998" y="4232"/>
                  </a:cubicBezTo>
                  <a:cubicBezTo>
                    <a:pt x="3534" y="4036"/>
                    <a:pt x="3971" y="3625"/>
                    <a:pt x="4212" y="3099"/>
                  </a:cubicBezTo>
                  <a:cubicBezTo>
                    <a:pt x="4452" y="2573"/>
                    <a:pt x="4470" y="1984"/>
                    <a:pt x="4265" y="1431"/>
                  </a:cubicBezTo>
                  <a:cubicBezTo>
                    <a:pt x="4069" y="887"/>
                    <a:pt x="3667" y="450"/>
                    <a:pt x="3141" y="209"/>
                  </a:cubicBezTo>
                  <a:cubicBezTo>
                    <a:pt x="2849" y="70"/>
                    <a:pt x="2536" y="0"/>
                    <a:pt x="2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1"/>
            <p:cNvSpPr/>
            <p:nvPr/>
          </p:nvSpPr>
          <p:spPr>
            <a:xfrm>
              <a:off x="2577026" y="3851212"/>
              <a:ext cx="29175" cy="26618"/>
            </a:xfrm>
            <a:custGeom>
              <a:rect b="b" l="l" r="r" t="t"/>
              <a:pathLst>
                <a:path extrusionOk="0" h="864" w="947">
                  <a:moveTo>
                    <a:pt x="461" y="1"/>
                  </a:moveTo>
                  <a:cubicBezTo>
                    <a:pt x="414" y="1"/>
                    <a:pt x="367" y="9"/>
                    <a:pt x="322" y="26"/>
                  </a:cubicBezTo>
                  <a:cubicBezTo>
                    <a:pt x="107" y="106"/>
                    <a:pt x="0" y="356"/>
                    <a:pt x="81" y="579"/>
                  </a:cubicBezTo>
                  <a:cubicBezTo>
                    <a:pt x="144" y="754"/>
                    <a:pt x="311" y="863"/>
                    <a:pt x="484" y="863"/>
                  </a:cubicBezTo>
                  <a:cubicBezTo>
                    <a:pt x="531" y="863"/>
                    <a:pt x="579" y="855"/>
                    <a:pt x="625" y="838"/>
                  </a:cubicBezTo>
                  <a:cubicBezTo>
                    <a:pt x="839" y="766"/>
                    <a:pt x="946" y="517"/>
                    <a:pt x="866" y="294"/>
                  </a:cubicBezTo>
                  <a:cubicBezTo>
                    <a:pt x="796" y="111"/>
                    <a:pt x="632" y="1"/>
                    <a:pt x="46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1"/>
            <p:cNvSpPr/>
            <p:nvPr/>
          </p:nvSpPr>
          <p:spPr>
            <a:xfrm>
              <a:off x="2541844" y="3824163"/>
              <a:ext cx="32471" cy="28743"/>
            </a:xfrm>
            <a:custGeom>
              <a:rect b="b" l="l" r="r" t="t"/>
              <a:pathLst>
                <a:path extrusionOk="0" h="933" w="1054">
                  <a:moveTo>
                    <a:pt x="526" y="1"/>
                  </a:moveTo>
                  <a:cubicBezTo>
                    <a:pt x="473" y="1"/>
                    <a:pt x="419" y="10"/>
                    <a:pt x="366" y="30"/>
                  </a:cubicBezTo>
                  <a:cubicBezTo>
                    <a:pt x="116" y="119"/>
                    <a:pt x="1" y="387"/>
                    <a:pt x="81" y="627"/>
                  </a:cubicBezTo>
                  <a:cubicBezTo>
                    <a:pt x="150" y="815"/>
                    <a:pt x="334" y="933"/>
                    <a:pt x="526" y="933"/>
                  </a:cubicBezTo>
                  <a:cubicBezTo>
                    <a:pt x="580" y="933"/>
                    <a:pt x="635" y="923"/>
                    <a:pt x="687" y="904"/>
                  </a:cubicBezTo>
                  <a:cubicBezTo>
                    <a:pt x="928" y="815"/>
                    <a:pt x="1053" y="547"/>
                    <a:pt x="964" y="306"/>
                  </a:cubicBezTo>
                  <a:cubicBezTo>
                    <a:pt x="894" y="118"/>
                    <a:pt x="716" y="1"/>
                    <a:pt x="52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1"/>
            <p:cNvSpPr/>
            <p:nvPr/>
          </p:nvSpPr>
          <p:spPr>
            <a:xfrm>
              <a:off x="2544032" y="3880849"/>
              <a:ext cx="31362" cy="27080"/>
            </a:xfrm>
            <a:custGeom>
              <a:rect b="b" l="l" r="r" t="t"/>
              <a:pathLst>
                <a:path extrusionOk="0" h="879" w="1018">
                  <a:moveTo>
                    <a:pt x="514" y="1"/>
                  </a:moveTo>
                  <a:cubicBezTo>
                    <a:pt x="462" y="1"/>
                    <a:pt x="409" y="10"/>
                    <a:pt x="358" y="27"/>
                  </a:cubicBezTo>
                  <a:cubicBezTo>
                    <a:pt x="126" y="117"/>
                    <a:pt x="1" y="366"/>
                    <a:pt x="81" y="598"/>
                  </a:cubicBezTo>
                  <a:cubicBezTo>
                    <a:pt x="150" y="770"/>
                    <a:pt x="319" y="878"/>
                    <a:pt x="499" y="878"/>
                  </a:cubicBezTo>
                  <a:cubicBezTo>
                    <a:pt x="553" y="878"/>
                    <a:pt x="608" y="869"/>
                    <a:pt x="661" y="848"/>
                  </a:cubicBezTo>
                  <a:cubicBezTo>
                    <a:pt x="893" y="768"/>
                    <a:pt x="1018" y="509"/>
                    <a:pt x="929" y="286"/>
                  </a:cubicBezTo>
                  <a:cubicBezTo>
                    <a:pt x="866" y="106"/>
                    <a:pt x="696" y="1"/>
                    <a:pt x="51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1"/>
            <p:cNvSpPr/>
            <p:nvPr/>
          </p:nvSpPr>
          <p:spPr>
            <a:xfrm>
              <a:off x="2724071" y="3771451"/>
              <a:ext cx="213280" cy="192454"/>
            </a:xfrm>
            <a:custGeom>
              <a:rect b="b" l="l" r="r" t="t"/>
              <a:pathLst>
                <a:path extrusionOk="0" h="6247" w="6923">
                  <a:moveTo>
                    <a:pt x="3414" y="0"/>
                  </a:moveTo>
                  <a:cubicBezTo>
                    <a:pt x="3067" y="0"/>
                    <a:pt x="2716" y="61"/>
                    <a:pt x="2373" y="188"/>
                  </a:cubicBezTo>
                  <a:cubicBezTo>
                    <a:pt x="794" y="768"/>
                    <a:pt x="0" y="2561"/>
                    <a:pt x="607" y="4185"/>
                  </a:cubicBezTo>
                  <a:cubicBezTo>
                    <a:pt x="1075" y="5457"/>
                    <a:pt x="2260" y="6247"/>
                    <a:pt x="3510" y="6247"/>
                  </a:cubicBezTo>
                  <a:cubicBezTo>
                    <a:pt x="3856" y="6247"/>
                    <a:pt x="4208" y="6186"/>
                    <a:pt x="4550" y="6058"/>
                  </a:cubicBezTo>
                  <a:cubicBezTo>
                    <a:pt x="6129" y="5479"/>
                    <a:pt x="6923" y="3685"/>
                    <a:pt x="6325" y="2062"/>
                  </a:cubicBezTo>
                  <a:cubicBezTo>
                    <a:pt x="5857" y="790"/>
                    <a:pt x="4667" y="0"/>
                    <a:pt x="3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1"/>
            <p:cNvSpPr/>
            <p:nvPr/>
          </p:nvSpPr>
          <p:spPr>
            <a:xfrm>
              <a:off x="2717201" y="3765228"/>
              <a:ext cx="217131" cy="204962"/>
            </a:xfrm>
            <a:custGeom>
              <a:rect b="b" l="l" r="r" t="t"/>
              <a:pathLst>
                <a:path extrusionOk="0" h="6653" w="7048">
                  <a:moveTo>
                    <a:pt x="3626" y="404"/>
                  </a:moveTo>
                  <a:cubicBezTo>
                    <a:pt x="4044" y="404"/>
                    <a:pt x="4461" y="499"/>
                    <a:pt x="4853" y="685"/>
                  </a:cubicBezTo>
                  <a:cubicBezTo>
                    <a:pt x="5549" y="1015"/>
                    <a:pt x="6084" y="1604"/>
                    <a:pt x="6361" y="2335"/>
                  </a:cubicBezTo>
                  <a:cubicBezTo>
                    <a:pt x="6628" y="3076"/>
                    <a:pt x="6611" y="3870"/>
                    <a:pt x="6298" y="4574"/>
                  </a:cubicBezTo>
                  <a:cubicBezTo>
                    <a:pt x="5986" y="5279"/>
                    <a:pt x="5415" y="5814"/>
                    <a:pt x="4702" y="6073"/>
                  </a:cubicBezTo>
                  <a:cubicBezTo>
                    <a:pt x="4391" y="6191"/>
                    <a:pt x="4066" y="6250"/>
                    <a:pt x="3739" y="6250"/>
                  </a:cubicBezTo>
                  <a:cubicBezTo>
                    <a:pt x="3326" y="6250"/>
                    <a:pt x="2910" y="6155"/>
                    <a:pt x="2516" y="5966"/>
                  </a:cubicBezTo>
                  <a:cubicBezTo>
                    <a:pt x="1820" y="5636"/>
                    <a:pt x="1285" y="5047"/>
                    <a:pt x="1017" y="4316"/>
                  </a:cubicBezTo>
                  <a:cubicBezTo>
                    <a:pt x="455" y="2799"/>
                    <a:pt x="1196" y="1122"/>
                    <a:pt x="2668" y="578"/>
                  </a:cubicBezTo>
                  <a:cubicBezTo>
                    <a:pt x="2979" y="461"/>
                    <a:pt x="3303" y="404"/>
                    <a:pt x="3626" y="404"/>
                  </a:cubicBezTo>
                  <a:close/>
                  <a:moveTo>
                    <a:pt x="3644" y="0"/>
                  </a:moveTo>
                  <a:cubicBezTo>
                    <a:pt x="3267" y="0"/>
                    <a:pt x="2890" y="68"/>
                    <a:pt x="2525" y="203"/>
                  </a:cubicBezTo>
                  <a:cubicBezTo>
                    <a:pt x="848" y="819"/>
                    <a:pt x="0" y="2728"/>
                    <a:pt x="634" y="4458"/>
                  </a:cubicBezTo>
                  <a:cubicBezTo>
                    <a:pt x="946" y="5288"/>
                    <a:pt x="1552" y="5957"/>
                    <a:pt x="2346" y="6332"/>
                  </a:cubicBezTo>
                  <a:cubicBezTo>
                    <a:pt x="2792" y="6546"/>
                    <a:pt x="3265" y="6653"/>
                    <a:pt x="3738" y="6653"/>
                  </a:cubicBezTo>
                  <a:cubicBezTo>
                    <a:pt x="4113" y="6653"/>
                    <a:pt x="4487" y="6591"/>
                    <a:pt x="4844" y="6457"/>
                  </a:cubicBezTo>
                  <a:cubicBezTo>
                    <a:pt x="5665" y="6153"/>
                    <a:pt x="6307" y="5538"/>
                    <a:pt x="6664" y="4735"/>
                  </a:cubicBezTo>
                  <a:cubicBezTo>
                    <a:pt x="7021" y="3932"/>
                    <a:pt x="7048" y="3031"/>
                    <a:pt x="6736" y="2192"/>
                  </a:cubicBezTo>
                  <a:cubicBezTo>
                    <a:pt x="6432" y="1363"/>
                    <a:pt x="5826" y="694"/>
                    <a:pt x="5032" y="319"/>
                  </a:cubicBezTo>
                  <a:cubicBezTo>
                    <a:pt x="4586" y="106"/>
                    <a:pt x="4115" y="0"/>
                    <a:pt x="3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1"/>
            <p:cNvSpPr/>
            <p:nvPr/>
          </p:nvSpPr>
          <p:spPr>
            <a:xfrm>
              <a:off x="2839753" y="3825426"/>
              <a:ext cx="48676" cy="44394"/>
            </a:xfrm>
            <a:custGeom>
              <a:rect b="b" l="l" r="r" t="t"/>
              <a:pathLst>
                <a:path extrusionOk="0" h="1441" w="1580">
                  <a:moveTo>
                    <a:pt x="768" y="0"/>
                  </a:moveTo>
                  <a:cubicBezTo>
                    <a:pt x="691" y="0"/>
                    <a:pt x="612" y="14"/>
                    <a:pt x="536" y="42"/>
                  </a:cubicBezTo>
                  <a:cubicBezTo>
                    <a:pt x="179" y="176"/>
                    <a:pt x="1" y="586"/>
                    <a:pt x="135" y="961"/>
                  </a:cubicBezTo>
                  <a:cubicBezTo>
                    <a:pt x="247" y="1256"/>
                    <a:pt x="520" y="1440"/>
                    <a:pt x="804" y="1440"/>
                  </a:cubicBezTo>
                  <a:cubicBezTo>
                    <a:pt x="882" y="1440"/>
                    <a:pt x="960" y="1427"/>
                    <a:pt x="1036" y="1398"/>
                  </a:cubicBezTo>
                  <a:cubicBezTo>
                    <a:pt x="1402" y="1264"/>
                    <a:pt x="1580" y="854"/>
                    <a:pt x="1437" y="479"/>
                  </a:cubicBezTo>
                  <a:cubicBezTo>
                    <a:pt x="1332" y="185"/>
                    <a:pt x="1055" y="0"/>
                    <a:pt x="768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1"/>
            <p:cNvSpPr/>
            <p:nvPr/>
          </p:nvSpPr>
          <p:spPr>
            <a:xfrm>
              <a:off x="2812272" y="3897392"/>
              <a:ext cx="40728" cy="35798"/>
            </a:xfrm>
            <a:custGeom>
              <a:rect b="b" l="l" r="r" t="t"/>
              <a:pathLst>
                <a:path extrusionOk="0" h="1162" w="1322">
                  <a:moveTo>
                    <a:pt x="656" y="0"/>
                  </a:moveTo>
                  <a:cubicBezTo>
                    <a:pt x="589" y="0"/>
                    <a:pt x="522" y="11"/>
                    <a:pt x="456" y="35"/>
                  </a:cubicBezTo>
                  <a:cubicBezTo>
                    <a:pt x="152" y="151"/>
                    <a:pt x="1" y="481"/>
                    <a:pt x="108" y="784"/>
                  </a:cubicBezTo>
                  <a:cubicBezTo>
                    <a:pt x="191" y="1018"/>
                    <a:pt x="411" y="1162"/>
                    <a:pt x="647" y="1162"/>
                  </a:cubicBezTo>
                  <a:cubicBezTo>
                    <a:pt x="717" y="1162"/>
                    <a:pt x="788" y="1149"/>
                    <a:pt x="857" y="1123"/>
                  </a:cubicBezTo>
                  <a:cubicBezTo>
                    <a:pt x="1161" y="1007"/>
                    <a:pt x="1321" y="677"/>
                    <a:pt x="1205" y="374"/>
                  </a:cubicBezTo>
                  <a:cubicBezTo>
                    <a:pt x="1121" y="143"/>
                    <a:pt x="896" y="0"/>
                    <a:pt x="65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1"/>
            <p:cNvSpPr/>
            <p:nvPr/>
          </p:nvSpPr>
          <p:spPr>
            <a:xfrm>
              <a:off x="2766647" y="3827582"/>
              <a:ext cx="48953" cy="43623"/>
            </a:xfrm>
            <a:custGeom>
              <a:rect b="b" l="l" r="r" t="t"/>
              <a:pathLst>
                <a:path extrusionOk="0" h="1416" w="1589">
                  <a:moveTo>
                    <a:pt x="787" y="0"/>
                  </a:moveTo>
                  <a:cubicBezTo>
                    <a:pt x="707" y="0"/>
                    <a:pt x="625" y="14"/>
                    <a:pt x="545" y="44"/>
                  </a:cubicBezTo>
                  <a:cubicBezTo>
                    <a:pt x="188" y="177"/>
                    <a:pt x="1" y="579"/>
                    <a:pt x="135" y="945"/>
                  </a:cubicBezTo>
                  <a:cubicBezTo>
                    <a:pt x="239" y="1237"/>
                    <a:pt x="513" y="1416"/>
                    <a:pt x="802" y="1416"/>
                  </a:cubicBezTo>
                  <a:cubicBezTo>
                    <a:pt x="883" y="1416"/>
                    <a:pt x="965" y="1402"/>
                    <a:pt x="1045" y="1373"/>
                  </a:cubicBezTo>
                  <a:cubicBezTo>
                    <a:pt x="1402" y="1239"/>
                    <a:pt x="1589" y="829"/>
                    <a:pt x="1455" y="463"/>
                  </a:cubicBezTo>
                  <a:cubicBezTo>
                    <a:pt x="1344" y="177"/>
                    <a:pt x="1074" y="0"/>
                    <a:pt x="78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1"/>
            <p:cNvSpPr/>
            <p:nvPr/>
          </p:nvSpPr>
          <p:spPr>
            <a:xfrm>
              <a:off x="2599300" y="4218930"/>
              <a:ext cx="139342" cy="124185"/>
            </a:xfrm>
            <a:custGeom>
              <a:rect b="b" l="l" r="r" t="t"/>
              <a:pathLst>
                <a:path extrusionOk="0" h="4031" w="4523">
                  <a:moveTo>
                    <a:pt x="2251" y="0"/>
                  </a:moveTo>
                  <a:cubicBezTo>
                    <a:pt x="2021" y="0"/>
                    <a:pt x="1788" y="40"/>
                    <a:pt x="1561" y="124"/>
                  </a:cubicBezTo>
                  <a:cubicBezTo>
                    <a:pt x="526" y="508"/>
                    <a:pt x="0" y="1668"/>
                    <a:pt x="393" y="2711"/>
                  </a:cubicBezTo>
                  <a:cubicBezTo>
                    <a:pt x="692" y="3526"/>
                    <a:pt x="1459" y="4031"/>
                    <a:pt x="2273" y="4031"/>
                  </a:cubicBezTo>
                  <a:cubicBezTo>
                    <a:pt x="2502" y="4031"/>
                    <a:pt x="2735" y="3991"/>
                    <a:pt x="2962" y="3907"/>
                  </a:cubicBezTo>
                  <a:cubicBezTo>
                    <a:pt x="3997" y="3523"/>
                    <a:pt x="4523" y="2364"/>
                    <a:pt x="4139" y="1320"/>
                  </a:cubicBezTo>
                  <a:cubicBezTo>
                    <a:pt x="3840" y="505"/>
                    <a:pt x="3068" y="0"/>
                    <a:pt x="2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1"/>
            <p:cNvSpPr/>
            <p:nvPr/>
          </p:nvSpPr>
          <p:spPr>
            <a:xfrm>
              <a:off x="2592399" y="4212799"/>
              <a:ext cx="153391" cy="136662"/>
            </a:xfrm>
            <a:custGeom>
              <a:rect b="b" l="l" r="r" t="t"/>
              <a:pathLst>
                <a:path extrusionOk="0" h="4436" w="4979">
                  <a:moveTo>
                    <a:pt x="2479" y="406"/>
                  </a:moveTo>
                  <a:cubicBezTo>
                    <a:pt x="3211" y="406"/>
                    <a:pt x="3905" y="860"/>
                    <a:pt x="4176" y="1590"/>
                  </a:cubicBezTo>
                  <a:cubicBezTo>
                    <a:pt x="4524" y="2527"/>
                    <a:pt x="4042" y="3571"/>
                    <a:pt x="3114" y="3919"/>
                  </a:cubicBezTo>
                  <a:cubicBezTo>
                    <a:pt x="2912" y="3995"/>
                    <a:pt x="2704" y="4031"/>
                    <a:pt x="2499" y="4031"/>
                  </a:cubicBezTo>
                  <a:cubicBezTo>
                    <a:pt x="1767" y="4031"/>
                    <a:pt x="1076" y="3571"/>
                    <a:pt x="804" y="2839"/>
                  </a:cubicBezTo>
                  <a:cubicBezTo>
                    <a:pt x="456" y="1902"/>
                    <a:pt x="929" y="859"/>
                    <a:pt x="1857" y="520"/>
                  </a:cubicBezTo>
                  <a:cubicBezTo>
                    <a:pt x="2061" y="443"/>
                    <a:pt x="2272" y="406"/>
                    <a:pt x="2479" y="406"/>
                  </a:cubicBezTo>
                  <a:close/>
                  <a:moveTo>
                    <a:pt x="2471" y="1"/>
                  </a:moveTo>
                  <a:cubicBezTo>
                    <a:pt x="2219" y="1"/>
                    <a:pt x="1963" y="44"/>
                    <a:pt x="1714" y="136"/>
                  </a:cubicBezTo>
                  <a:cubicBezTo>
                    <a:pt x="581" y="555"/>
                    <a:pt x="1" y="1831"/>
                    <a:pt x="420" y="2982"/>
                  </a:cubicBezTo>
                  <a:cubicBezTo>
                    <a:pt x="759" y="3874"/>
                    <a:pt x="1607" y="4436"/>
                    <a:pt x="2499" y="4436"/>
                  </a:cubicBezTo>
                  <a:cubicBezTo>
                    <a:pt x="2749" y="4436"/>
                    <a:pt x="3007" y="4391"/>
                    <a:pt x="3257" y="4293"/>
                  </a:cubicBezTo>
                  <a:cubicBezTo>
                    <a:pt x="4399" y="3874"/>
                    <a:pt x="4979" y="2598"/>
                    <a:pt x="4551" y="1456"/>
                  </a:cubicBezTo>
                  <a:cubicBezTo>
                    <a:pt x="4223" y="557"/>
                    <a:pt x="3372" y="1"/>
                    <a:pt x="2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1"/>
            <p:cNvSpPr/>
            <p:nvPr/>
          </p:nvSpPr>
          <p:spPr>
            <a:xfrm>
              <a:off x="2652043" y="4235474"/>
              <a:ext cx="40173" cy="36414"/>
            </a:xfrm>
            <a:custGeom>
              <a:rect b="b" l="l" r="r" t="t"/>
              <a:pathLst>
                <a:path extrusionOk="0" h="1182" w="1304">
                  <a:moveTo>
                    <a:pt x="636" y="0"/>
                  </a:moveTo>
                  <a:cubicBezTo>
                    <a:pt x="573" y="0"/>
                    <a:pt x="509" y="11"/>
                    <a:pt x="447" y="33"/>
                  </a:cubicBezTo>
                  <a:cubicBezTo>
                    <a:pt x="153" y="149"/>
                    <a:pt x="1" y="479"/>
                    <a:pt x="117" y="792"/>
                  </a:cubicBezTo>
                  <a:cubicBezTo>
                    <a:pt x="208" y="1031"/>
                    <a:pt x="433" y="1182"/>
                    <a:pt x="669" y="1182"/>
                  </a:cubicBezTo>
                  <a:cubicBezTo>
                    <a:pt x="732" y="1182"/>
                    <a:pt x="795" y="1171"/>
                    <a:pt x="857" y="1149"/>
                  </a:cubicBezTo>
                  <a:cubicBezTo>
                    <a:pt x="1161" y="1041"/>
                    <a:pt x="1303" y="702"/>
                    <a:pt x="1187" y="390"/>
                  </a:cubicBezTo>
                  <a:cubicBezTo>
                    <a:pt x="1103" y="151"/>
                    <a:pt x="874" y="0"/>
                    <a:pt x="63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1"/>
            <p:cNvSpPr/>
            <p:nvPr/>
          </p:nvSpPr>
          <p:spPr>
            <a:xfrm>
              <a:off x="2626503" y="4271334"/>
              <a:ext cx="23106" cy="20518"/>
            </a:xfrm>
            <a:custGeom>
              <a:rect b="b" l="l" r="r" t="t"/>
              <a:pathLst>
                <a:path extrusionOk="0" h="666" w="750">
                  <a:moveTo>
                    <a:pt x="375" y="0"/>
                  </a:moveTo>
                  <a:cubicBezTo>
                    <a:pt x="337" y="0"/>
                    <a:pt x="298" y="7"/>
                    <a:pt x="259" y="20"/>
                  </a:cubicBezTo>
                  <a:cubicBezTo>
                    <a:pt x="89" y="83"/>
                    <a:pt x="0" y="279"/>
                    <a:pt x="63" y="448"/>
                  </a:cubicBezTo>
                  <a:cubicBezTo>
                    <a:pt x="111" y="586"/>
                    <a:pt x="239" y="666"/>
                    <a:pt x="373" y="666"/>
                  </a:cubicBezTo>
                  <a:cubicBezTo>
                    <a:pt x="413" y="666"/>
                    <a:pt x="452" y="659"/>
                    <a:pt x="491" y="645"/>
                  </a:cubicBezTo>
                  <a:cubicBezTo>
                    <a:pt x="660" y="582"/>
                    <a:pt x="750" y="386"/>
                    <a:pt x="687" y="216"/>
                  </a:cubicBezTo>
                  <a:cubicBezTo>
                    <a:pt x="638" y="84"/>
                    <a:pt x="513" y="0"/>
                    <a:pt x="37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1"/>
            <p:cNvSpPr/>
            <p:nvPr/>
          </p:nvSpPr>
          <p:spPr>
            <a:xfrm>
              <a:off x="2435497" y="4060302"/>
              <a:ext cx="53328" cy="53112"/>
            </a:xfrm>
            <a:custGeom>
              <a:rect b="b" l="l" r="r" t="t"/>
              <a:pathLst>
                <a:path extrusionOk="0" h="1724" w="1731">
                  <a:moveTo>
                    <a:pt x="913" y="1"/>
                  </a:moveTo>
                  <a:cubicBezTo>
                    <a:pt x="818" y="1"/>
                    <a:pt x="720" y="21"/>
                    <a:pt x="625" y="63"/>
                  </a:cubicBezTo>
                  <a:cubicBezTo>
                    <a:pt x="223" y="242"/>
                    <a:pt x="0" y="741"/>
                    <a:pt x="134" y="1188"/>
                  </a:cubicBezTo>
                  <a:cubicBezTo>
                    <a:pt x="242" y="1520"/>
                    <a:pt x="516" y="1723"/>
                    <a:pt x="817" y="1723"/>
                  </a:cubicBezTo>
                  <a:cubicBezTo>
                    <a:pt x="912" y="1723"/>
                    <a:pt x="1010" y="1703"/>
                    <a:pt x="1106" y="1660"/>
                  </a:cubicBezTo>
                  <a:cubicBezTo>
                    <a:pt x="1508" y="1491"/>
                    <a:pt x="1731" y="982"/>
                    <a:pt x="1588" y="545"/>
                  </a:cubicBezTo>
                  <a:cubicBezTo>
                    <a:pt x="1486" y="206"/>
                    <a:pt x="1214" y="1"/>
                    <a:pt x="91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1"/>
            <p:cNvSpPr/>
            <p:nvPr/>
          </p:nvSpPr>
          <p:spPr>
            <a:xfrm>
              <a:off x="2474222" y="4123458"/>
              <a:ext cx="23136" cy="20518"/>
            </a:xfrm>
            <a:custGeom>
              <a:rect b="b" l="l" r="r" t="t"/>
              <a:pathLst>
                <a:path extrusionOk="0" h="666" w="751">
                  <a:moveTo>
                    <a:pt x="372" y="1"/>
                  </a:moveTo>
                  <a:cubicBezTo>
                    <a:pt x="334" y="1"/>
                    <a:pt x="296" y="7"/>
                    <a:pt x="260" y="21"/>
                  </a:cubicBezTo>
                  <a:cubicBezTo>
                    <a:pt x="81" y="83"/>
                    <a:pt x="1" y="279"/>
                    <a:pt x="63" y="449"/>
                  </a:cubicBezTo>
                  <a:cubicBezTo>
                    <a:pt x="112" y="582"/>
                    <a:pt x="238" y="665"/>
                    <a:pt x="376" y="665"/>
                  </a:cubicBezTo>
                  <a:cubicBezTo>
                    <a:pt x="414" y="665"/>
                    <a:pt x="453" y="659"/>
                    <a:pt x="492" y="645"/>
                  </a:cubicBezTo>
                  <a:cubicBezTo>
                    <a:pt x="661" y="583"/>
                    <a:pt x="750" y="386"/>
                    <a:pt x="688" y="217"/>
                  </a:cubicBezTo>
                  <a:cubicBezTo>
                    <a:pt x="639" y="84"/>
                    <a:pt x="508" y="1"/>
                    <a:pt x="372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1"/>
            <p:cNvSpPr/>
            <p:nvPr/>
          </p:nvSpPr>
          <p:spPr>
            <a:xfrm>
              <a:off x="2565196" y="4400017"/>
              <a:ext cx="45102" cy="66544"/>
            </a:xfrm>
            <a:custGeom>
              <a:rect b="b" l="l" r="r" t="t"/>
              <a:pathLst>
                <a:path extrusionOk="0" h="2160" w="1464">
                  <a:moveTo>
                    <a:pt x="732" y="402"/>
                  </a:moveTo>
                  <a:cubicBezTo>
                    <a:pt x="822" y="402"/>
                    <a:pt x="902" y="438"/>
                    <a:pt x="964" y="500"/>
                  </a:cubicBezTo>
                  <a:cubicBezTo>
                    <a:pt x="1009" y="545"/>
                    <a:pt x="1062" y="616"/>
                    <a:pt x="1062" y="732"/>
                  </a:cubicBezTo>
                  <a:lnTo>
                    <a:pt x="1062" y="1624"/>
                  </a:lnTo>
                  <a:cubicBezTo>
                    <a:pt x="839" y="1562"/>
                    <a:pt x="625" y="1490"/>
                    <a:pt x="402" y="1419"/>
                  </a:cubicBezTo>
                  <a:lnTo>
                    <a:pt x="402" y="732"/>
                  </a:lnTo>
                  <a:cubicBezTo>
                    <a:pt x="402" y="553"/>
                    <a:pt x="554" y="402"/>
                    <a:pt x="732" y="402"/>
                  </a:cubicBezTo>
                  <a:close/>
                  <a:moveTo>
                    <a:pt x="732" y="0"/>
                  </a:moveTo>
                  <a:cubicBezTo>
                    <a:pt x="331" y="0"/>
                    <a:pt x="1" y="330"/>
                    <a:pt x="1" y="732"/>
                  </a:cubicBezTo>
                  <a:lnTo>
                    <a:pt x="1" y="1704"/>
                  </a:lnTo>
                  <a:lnTo>
                    <a:pt x="135" y="1749"/>
                  </a:lnTo>
                  <a:cubicBezTo>
                    <a:pt x="491" y="1883"/>
                    <a:pt x="857" y="1990"/>
                    <a:pt x="1214" y="2088"/>
                  </a:cubicBezTo>
                  <a:lnTo>
                    <a:pt x="1464" y="2159"/>
                  </a:lnTo>
                  <a:lnTo>
                    <a:pt x="1464" y="732"/>
                  </a:lnTo>
                  <a:cubicBezTo>
                    <a:pt x="1464" y="536"/>
                    <a:pt x="1392" y="348"/>
                    <a:pt x="1250" y="214"/>
                  </a:cubicBezTo>
                  <a:cubicBezTo>
                    <a:pt x="1116" y="72"/>
                    <a:pt x="929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1"/>
            <p:cNvSpPr/>
            <p:nvPr/>
          </p:nvSpPr>
          <p:spPr>
            <a:xfrm>
              <a:off x="2630631" y="4420627"/>
              <a:ext cx="45102" cy="57456"/>
            </a:xfrm>
            <a:custGeom>
              <a:rect b="b" l="l" r="r" t="t"/>
              <a:pathLst>
                <a:path extrusionOk="0" h="1865" w="1464">
                  <a:moveTo>
                    <a:pt x="732" y="402"/>
                  </a:moveTo>
                  <a:cubicBezTo>
                    <a:pt x="848" y="402"/>
                    <a:pt x="919" y="455"/>
                    <a:pt x="963" y="500"/>
                  </a:cubicBezTo>
                  <a:cubicBezTo>
                    <a:pt x="1026" y="562"/>
                    <a:pt x="1062" y="643"/>
                    <a:pt x="1062" y="732"/>
                  </a:cubicBezTo>
                  <a:lnTo>
                    <a:pt x="1062" y="1410"/>
                  </a:lnTo>
                  <a:cubicBezTo>
                    <a:pt x="839" y="1374"/>
                    <a:pt x="624" y="1348"/>
                    <a:pt x="401" y="1303"/>
                  </a:cubicBezTo>
                  <a:lnTo>
                    <a:pt x="401" y="732"/>
                  </a:lnTo>
                  <a:cubicBezTo>
                    <a:pt x="401" y="554"/>
                    <a:pt x="553" y="402"/>
                    <a:pt x="732" y="402"/>
                  </a:cubicBezTo>
                  <a:close/>
                  <a:moveTo>
                    <a:pt x="732" y="0"/>
                  </a:moveTo>
                  <a:cubicBezTo>
                    <a:pt x="330" y="0"/>
                    <a:pt x="0" y="331"/>
                    <a:pt x="0" y="732"/>
                  </a:cubicBezTo>
                  <a:lnTo>
                    <a:pt x="0" y="1633"/>
                  </a:lnTo>
                  <a:lnTo>
                    <a:pt x="152" y="1669"/>
                  </a:lnTo>
                  <a:cubicBezTo>
                    <a:pt x="187" y="1678"/>
                    <a:pt x="223" y="1687"/>
                    <a:pt x="259" y="1687"/>
                  </a:cubicBezTo>
                  <a:lnTo>
                    <a:pt x="285" y="1695"/>
                  </a:lnTo>
                  <a:cubicBezTo>
                    <a:pt x="607" y="1758"/>
                    <a:pt x="928" y="1803"/>
                    <a:pt x="1240" y="1838"/>
                  </a:cubicBezTo>
                  <a:lnTo>
                    <a:pt x="1463" y="1865"/>
                  </a:lnTo>
                  <a:lnTo>
                    <a:pt x="1463" y="732"/>
                  </a:lnTo>
                  <a:cubicBezTo>
                    <a:pt x="1463" y="536"/>
                    <a:pt x="1392" y="348"/>
                    <a:pt x="1249" y="215"/>
                  </a:cubicBezTo>
                  <a:cubicBezTo>
                    <a:pt x="1115" y="72"/>
                    <a:pt x="928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1"/>
            <p:cNvSpPr/>
            <p:nvPr/>
          </p:nvSpPr>
          <p:spPr>
            <a:xfrm>
              <a:off x="2922779" y="4174660"/>
              <a:ext cx="45379" cy="51972"/>
            </a:xfrm>
            <a:custGeom>
              <a:rect b="b" l="l" r="r" t="t"/>
              <a:pathLst>
                <a:path extrusionOk="0" h="1687" w="1473">
                  <a:moveTo>
                    <a:pt x="741" y="411"/>
                  </a:moveTo>
                  <a:cubicBezTo>
                    <a:pt x="821" y="411"/>
                    <a:pt x="910" y="446"/>
                    <a:pt x="972" y="509"/>
                  </a:cubicBezTo>
                  <a:cubicBezTo>
                    <a:pt x="1026" y="562"/>
                    <a:pt x="1062" y="651"/>
                    <a:pt x="1062" y="732"/>
                  </a:cubicBezTo>
                  <a:lnTo>
                    <a:pt x="1062" y="955"/>
                  </a:lnTo>
                  <a:cubicBezTo>
                    <a:pt x="1062" y="1133"/>
                    <a:pt x="919" y="1285"/>
                    <a:pt x="741" y="1285"/>
                  </a:cubicBezTo>
                  <a:cubicBezTo>
                    <a:pt x="651" y="1285"/>
                    <a:pt x="562" y="1249"/>
                    <a:pt x="500" y="1187"/>
                  </a:cubicBezTo>
                  <a:cubicBezTo>
                    <a:pt x="437" y="1124"/>
                    <a:pt x="410" y="1044"/>
                    <a:pt x="410" y="955"/>
                  </a:cubicBezTo>
                  <a:lnTo>
                    <a:pt x="410" y="732"/>
                  </a:lnTo>
                  <a:cubicBezTo>
                    <a:pt x="410" y="553"/>
                    <a:pt x="553" y="411"/>
                    <a:pt x="741" y="411"/>
                  </a:cubicBezTo>
                  <a:close/>
                  <a:moveTo>
                    <a:pt x="741" y="0"/>
                  </a:moveTo>
                  <a:cubicBezTo>
                    <a:pt x="330" y="0"/>
                    <a:pt x="0" y="330"/>
                    <a:pt x="0" y="732"/>
                  </a:cubicBezTo>
                  <a:lnTo>
                    <a:pt x="0" y="955"/>
                  </a:lnTo>
                  <a:cubicBezTo>
                    <a:pt x="0" y="1151"/>
                    <a:pt x="80" y="1329"/>
                    <a:pt x="214" y="1472"/>
                  </a:cubicBezTo>
                  <a:cubicBezTo>
                    <a:pt x="357" y="1615"/>
                    <a:pt x="544" y="1686"/>
                    <a:pt x="741" y="1686"/>
                  </a:cubicBezTo>
                  <a:cubicBezTo>
                    <a:pt x="1142" y="1686"/>
                    <a:pt x="1472" y="1356"/>
                    <a:pt x="1472" y="955"/>
                  </a:cubicBezTo>
                  <a:lnTo>
                    <a:pt x="1472" y="732"/>
                  </a:lnTo>
                  <a:cubicBezTo>
                    <a:pt x="1472" y="544"/>
                    <a:pt x="1392" y="348"/>
                    <a:pt x="1258" y="223"/>
                  </a:cubicBezTo>
                  <a:cubicBezTo>
                    <a:pt x="1124" y="80"/>
                    <a:pt x="928" y="0"/>
                    <a:pt x="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1"/>
            <p:cNvSpPr/>
            <p:nvPr/>
          </p:nvSpPr>
          <p:spPr>
            <a:xfrm>
              <a:off x="2569879" y="3845050"/>
              <a:ext cx="43439" cy="39126"/>
            </a:xfrm>
            <a:custGeom>
              <a:rect b="b" l="l" r="r" t="t"/>
              <a:pathLst>
                <a:path extrusionOk="0" h="1270" w="1410">
                  <a:moveTo>
                    <a:pt x="696" y="404"/>
                  </a:moveTo>
                  <a:cubicBezTo>
                    <a:pt x="723" y="404"/>
                    <a:pt x="750" y="413"/>
                    <a:pt x="777" y="422"/>
                  </a:cubicBezTo>
                  <a:cubicBezTo>
                    <a:pt x="839" y="449"/>
                    <a:pt x="884" y="502"/>
                    <a:pt x="901" y="565"/>
                  </a:cubicBezTo>
                  <a:cubicBezTo>
                    <a:pt x="946" y="681"/>
                    <a:pt x="893" y="815"/>
                    <a:pt x="786" y="850"/>
                  </a:cubicBezTo>
                  <a:cubicBezTo>
                    <a:pt x="760" y="860"/>
                    <a:pt x="734" y="865"/>
                    <a:pt x="709" y="865"/>
                  </a:cubicBezTo>
                  <a:cubicBezTo>
                    <a:pt x="619" y="865"/>
                    <a:pt x="535" y="805"/>
                    <a:pt x="500" y="708"/>
                  </a:cubicBezTo>
                  <a:cubicBezTo>
                    <a:pt x="455" y="592"/>
                    <a:pt x="509" y="458"/>
                    <a:pt x="625" y="422"/>
                  </a:cubicBezTo>
                  <a:cubicBezTo>
                    <a:pt x="643" y="413"/>
                    <a:pt x="670" y="404"/>
                    <a:pt x="696" y="404"/>
                  </a:cubicBezTo>
                  <a:close/>
                  <a:moveTo>
                    <a:pt x="700" y="0"/>
                  </a:moveTo>
                  <a:cubicBezTo>
                    <a:pt x="627" y="0"/>
                    <a:pt x="553" y="14"/>
                    <a:pt x="482" y="39"/>
                  </a:cubicBezTo>
                  <a:cubicBezTo>
                    <a:pt x="161" y="155"/>
                    <a:pt x="0" y="520"/>
                    <a:pt x="125" y="850"/>
                  </a:cubicBezTo>
                  <a:cubicBezTo>
                    <a:pt x="215" y="1109"/>
                    <a:pt x="464" y="1270"/>
                    <a:pt x="714" y="1270"/>
                  </a:cubicBezTo>
                  <a:cubicBezTo>
                    <a:pt x="786" y="1270"/>
                    <a:pt x="857" y="1261"/>
                    <a:pt x="928" y="1234"/>
                  </a:cubicBezTo>
                  <a:cubicBezTo>
                    <a:pt x="1240" y="1109"/>
                    <a:pt x="1410" y="752"/>
                    <a:pt x="1285" y="422"/>
                  </a:cubicBezTo>
                  <a:cubicBezTo>
                    <a:pt x="1223" y="262"/>
                    <a:pt x="1107" y="128"/>
                    <a:pt x="946" y="56"/>
                  </a:cubicBezTo>
                  <a:cubicBezTo>
                    <a:pt x="870" y="18"/>
                    <a:pt x="785" y="0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1"/>
            <p:cNvSpPr/>
            <p:nvPr/>
          </p:nvSpPr>
          <p:spPr>
            <a:xfrm>
              <a:off x="2534697" y="3818032"/>
              <a:ext cx="46766" cy="41128"/>
            </a:xfrm>
            <a:custGeom>
              <a:rect b="b" l="l" r="r" t="t"/>
              <a:pathLst>
                <a:path extrusionOk="0" h="1335" w="1518">
                  <a:moveTo>
                    <a:pt x="762" y="407"/>
                  </a:moveTo>
                  <a:cubicBezTo>
                    <a:pt x="867" y="407"/>
                    <a:pt x="967" y="473"/>
                    <a:pt x="1009" y="577"/>
                  </a:cubicBezTo>
                  <a:cubicBezTo>
                    <a:pt x="1053" y="710"/>
                    <a:pt x="982" y="862"/>
                    <a:pt x="848" y="916"/>
                  </a:cubicBezTo>
                  <a:cubicBezTo>
                    <a:pt x="816" y="924"/>
                    <a:pt x="784" y="928"/>
                    <a:pt x="753" y="928"/>
                  </a:cubicBezTo>
                  <a:cubicBezTo>
                    <a:pt x="714" y="928"/>
                    <a:pt x="677" y="921"/>
                    <a:pt x="643" y="907"/>
                  </a:cubicBezTo>
                  <a:cubicBezTo>
                    <a:pt x="580" y="880"/>
                    <a:pt x="527" y="826"/>
                    <a:pt x="509" y="764"/>
                  </a:cubicBezTo>
                  <a:cubicBezTo>
                    <a:pt x="456" y="621"/>
                    <a:pt x="527" y="470"/>
                    <a:pt x="670" y="425"/>
                  </a:cubicBezTo>
                  <a:cubicBezTo>
                    <a:pt x="700" y="413"/>
                    <a:pt x="731" y="407"/>
                    <a:pt x="762" y="407"/>
                  </a:cubicBezTo>
                  <a:close/>
                  <a:moveTo>
                    <a:pt x="760" y="0"/>
                  </a:moveTo>
                  <a:cubicBezTo>
                    <a:pt x="683" y="0"/>
                    <a:pt x="604" y="14"/>
                    <a:pt x="527" y="41"/>
                  </a:cubicBezTo>
                  <a:cubicBezTo>
                    <a:pt x="179" y="166"/>
                    <a:pt x="1" y="559"/>
                    <a:pt x="125" y="898"/>
                  </a:cubicBezTo>
                  <a:cubicBezTo>
                    <a:pt x="188" y="1067"/>
                    <a:pt x="313" y="1201"/>
                    <a:pt x="473" y="1272"/>
                  </a:cubicBezTo>
                  <a:cubicBezTo>
                    <a:pt x="563" y="1317"/>
                    <a:pt x="661" y="1335"/>
                    <a:pt x="750" y="1335"/>
                  </a:cubicBezTo>
                  <a:cubicBezTo>
                    <a:pt x="830" y="1335"/>
                    <a:pt x="911" y="1317"/>
                    <a:pt x="991" y="1290"/>
                  </a:cubicBezTo>
                  <a:cubicBezTo>
                    <a:pt x="1339" y="1165"/>
                    <a:pt x="1517" y="782"/>
                    <a:pt x="1383" y="434"/>
                  </a:cubicBezTo>
                  <a:cubicBezTo>
                    <a:pt x="1286" y="163"/>
                    <a:pt x="1032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1"/>
            <p:cNvSpPr/>
            <p:nvPr/>
          </p:nvSpPr>
          <p:spPr>
            <a:xfrm>
              <a:off x="2539102" y="3874625"/>
              <a:ext cx="41251" cy="39526"/>
            </a:xfrm>
            <a:custGeom>
              <a:rect b="b" l="l" r="r" t="t"/>
              <a:pathLst>
                <a:path extrusionOk="0" h="1283" w="1339">
                  <a:moveTo>
                    <a:pt x="678" y="408"/>
                  </a:moveTo>
                  <a:cubicBezTo>
                    <a:pt x="714" y="408"/>
                    <a:pt x="750" y="408"/>
                    <a:pt x="776" y="426"/>
                  </a:cubicBezTo>
                  <a:cubicBezTo>
                    <a:pt x="839" y="452"/>
                    <a:pt x="883" y="497"/>
                    <a:pt x="901" y="559"/>
                  </a:cubicBezTo>
                  <a:cubicBezTo>
                    <a:pt x="919" y="613"/>
                    <a:pt x="919" y="675"/>
                    <a:pt x="892" y="738"/>
                  </a:cubicBezTo>
                  <a:cubicBezTo>
                    <a:pt x="866" y="791"/>
                    <a:pt x="812" y="836"/>
                    <a:pt x="750" y="863"/>
                  </a:cubicBezTo>
                  <a:cubicBezTo>
                    <a:pt x="718" y="876"/>
                    <a:pt x="685" y="883"/>
                    <a:pt x="652" y="883"/>
                  </a:cubicBezTo>
                  <a:cubicBezTo>
                    <a:pt x="618" y="883"/>
                    <a:pt x="585" y="876"/>
                    <a:pt x="553" y="863"/>
                  </a:cubicBezTo>
                  <a:cubicBezTo>
                    <a:pt x="500" y="836"/>
                    <a:pt x="455" y="791"/>
                    <a:pt x="437" y="729"/>
                  </a:cubicBezTo>
                  <a:cubicBezTo>
                    <a:pt x="411" y="675"/>
                    <a:pt x="420" y="613"/>
                    <a:pt x="437" y="551"/>
                  </a:cubicBezTo>
                  <a:cubicBezTo>
                    <a:pt x="473" y="488"/>
                    <a:pt x="518" y="444"/>
                    <a:pt x="589" y="426"/>
                  </a:cubicBezTo>
                  <a:cubicBezTo>
                    <a:pt x="616" y="408"/>
                    <a:pt x="643" y="408"/>
                    <a:pt x="678" y="408"/>
                  </a:cubicBezTo>
                  <a:close/>
                  <a:moveTo>
                    <a:pt x="670" y="0"/>
                  </a:moveTo>
                  <a:cubicBezTo>
                    <a:pt x="595" y="0"/>
                    <a:pt x="519" y="14"/>
                    <a:pt x="446" y="42"/>
                  </a:cubicBezTo>
                  <a:cubicBezTo>
                    <a:pt x="277" y="105"/>
                    <a:pt x="143" y="220"/>
                    <a:pt x="72" y="381"/>
                  </a:cubicBezTo>
                  <a:cubicBezTo>
                    <a:pt x="0" y="542"/>
                    <a:pt x="0" y="711"/>
                    <a:pt x="54" y="872"/>
                  </a:cubicBezTo>
                  <a:cubicBezTo>
                    <a:pt x="116" y="1032"/>
                    <a:pt x="232" y="1157"/>
                    <a:pt x="393" y="1229"/>
                  </a:cubicBezTo>
                  <a:cubicBezTo>
                    <a:pt x="482" y="1264"/>
                    <a:pt x="571" y="1282"/>
                    <a:pt x="660" y="1282"/>
                  </a:cubicBezTo>
                  <a:cubicBezTo>
                    <a:pt x="741" y="1282"/>
                    <a:pt x="812" y="1273"/>
                    <a:pt x="892" y="1246"/>
                  </a:cubicBezTo>
                  <a:cubicBezTo>
                    <a:pt x="1053" y="1184"/>
                    <a:pt x="1187" y="1068"/>
                    <a:pt x="1258" y="907"/>
                  </a:cubicBezTo>
                  <a:cubicBezTo>
                    <a:pt x="1330" y="756"/>
                    <a:pt x="1338" y="577"/>
                    <a:pt x="1285" y="417"/>
                  </a:cubicBezTo>
                  <a:cubicBezTo>
                    <a:pt x="1222" y="256"/>
                    <a:pt x="1098" y="122"/>
                    <a:pt x="937" y="60"/>
                  </a:cubicBezTo>
                  <a:cubicBezTo>
                    <a:pt x="854" y="21"/>
                    <a:pt x="762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1"/>
            <p:cNvSpPr/>
            <p:nvPr/>
          </p:nvSpPr>
          <p:spPr>
            <a:xfrm>
              <a:off x="2835378" y="3819295"/>
              <a:ext cx="57179" cy="56901"/>
            </a:xfrm>
            <a:custGeom>
              <a:rect b="b" l="l" r="r" t="t"/>
              <a:pathLst>
                <a:path extrusionOk="0" h="1847" w="1856">
                  <a:moveTo>
                    <a:pt x="918" y="402"/>
                  </a:moveTo>
                  <a:cubicBezTo>
                    <a:pt x="989" y="402"/>
                    <a:pt x="1060" y="420"/>
                    <a:pt x="1124" y="455"/>
                  </a:cubicBezTo>
                  <a:cubicBezTo>
                    <a:pt x="1249" y="518"/>
                    <a:pt x="1338" y="616"/>
                    <a:pt x="1392" y="750"/>
                  </a:cubicBezTo>
                  <a:cubicBezTo>
                    <a:pt x="1436" y="884"/>
                    <a:pt x="1436" y="1026"/>
                    <a:pt x="1383" y="1151"/>
                  </a:cubicBezTo>
                  <a:cubicBezTo>
                    <a:pt x="1329" y="1276"/>
                    <a:pt x="1231" y="1365"/>
                    <a:pt x="1106" y="1410"/>
                  </a:cubicBezTo>
                  <a:cubicBezTo>
                    <a:pt x="1056" y="1429"/>
                    <a:pt x="1003" y="1438"/>
                    <a:pt x="948" y="1438"/>
                  </a:cubicBezTo>
                  <a:cubicBezTo>
                    <a:pt x="876" y="1438"/>
                    <a:pt x="803" y="1422"/>
                    <a:pt x="732" y="1392"/>
                  </a:cubicBezTo>
                  <a:cubicBezTo>
                    <a:pt x="616" y="1330"/>
                    <a:pt x="518" y="1223"/>
                    <a:pt x="464" y="1089"/>
                  </a:cubicBezTo>
                  <a:cubicBezTo>
                    <a:pt x="419" y="964"/>
                    <a:pt x="419" y="821"/>
                    <a:pt x="473" y="696"/>
                  </a:cubicBezTo>
                  <a:cubicBezTo>
                    <a:pt x="527" y="571"/>
                    <a:pt x="625" y="482"/>
                    <a:pt x="750" y="437"/>
                  </a:cubicBezTo>
                  <a:cubicBezTo>
                    <a:pt x="805" y="414"/>
                    <a:pt x="862" y="402"/>
                    <a:pt x="918" y="402"/>
                  </a:cubicBezTo>
                  <a:close/>
                  <a:moveTo>
                    <a:pt x="912" y="0"/>
                  </a:moveTo>
                  <a:cubicBezTo>
                    <a:pt x="808" y="0"/>
                    <a:pt x="705" y="19"/>
                    <a:pt x="607" y="54"/>
                  </a:cubicBezTo>
                  <a:cubicBezTo>
                    <a:pt x="384" y="134"/>
                    <a:pt x="205" y="304"/>
                    <a:pt x="107" y="536"/>
                  </a:cubicBezTo>
                  <a:cubicBezTo>
                    <a:pt x="9" y="750"/>
                    <a:pt x="0" y="999"/>
                    <a:pt x="89" y="1231"/>
                  </a:cubicBezTo>
                  <a:cubicBezTo>
                    <a:pt x="170" y="1463"/>
                    <a:pt x="339" y="1651"/>
                    <a:pt x="562" y="1749"/>
                  </a:cubicBezTo>
                  <a:cubicBezTo>
                    <a:pt x="678" y="1811"/>
                    <a:pt x="812" y="1847"/>
                    <a:pt x="946" y="1847"/>
                  </a:cubicBezTo>
                  <a:cubicBezTo>
                    <a:pt x="1053" y="1847"/>
                    <a:pt x="1151" y="1829"/>
                    <a:pt x="1249" y="1785"/>
                  </a:cubicBezTo>
                  <a:cubicBezTo>
                    <a:pt x="1481" y="1704"/>
                    <a:pt x="1659" y="1535"/>
                    <a:pt x="1749" y="1312"/>
                  </a:cubicBezTo>
                  <a:cubicBezTo>
                    <a:pt x="1847" y="1089"/>
                    <a:pt x="1856" y="839"/>
                    <a:pt x="1767" y="607"/>
                  </a:cubicBezTo>
                  <a:cubicBezTo>
                    <a:pt x="1686" y="384"/>
                    <a:pt x="1517" y="197"/>
                    <a:pt x="1303" y="90"/>
                  </a:cubicBezTo>
                  <a:cubicBezTo>
                    <a:pt x="1178" y="30"/>
                    <a:pt x="1045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1"/>
            <p:cNvSpPr/>
            <p:nvPr/>
          </p:nvSpPr>
          <p:spPr>
            <a:xfrm>
              <a:off x="2807621" y="3891169"/>
              <a:ext cx="50031" cy="48245"/>
            </a:xfrm>
            <a:custGeom>
              <a:rect b="b" l="l" r="r" t="t"/>
              <a:pathLst>
                <a:path extrusionOk="0" h="1566" w="1624">
                  <a:moveTo>
                    <a:pt x="812" y="406"/>
                  </a:moveTo>
                  <a:cubicBezTo>
                    <a:pt x="865" y="406"/>
                    <a:pt x="919" y="415"/>
                    <a:pt x="973" y="442"/>
                  </a:cubicBezTo>
                  <a:cubicBezTo>
                    <a:pt x="1062" y="477"/>
                    <a:pt x="1133" y="558"/>
                    <a:pt x="1169" y="647"/>
                  </a:cubicBezTo>
                  <a:cubicBezTo>
                    <a:pt x="1204" y="745"/>
                    <a:pt x="1204" y="843"/>
                    <a:pt x="1160" y="932"/>
                  </a:cubicBezTo>
                  <a:cubicBezTo>
                    <a:pt x="1115" y="1031"/>
                    <a:pt x="1035" y="1102"/>
                    <a:pt x="937" y="1138"/>
                  </a:cubicBezTo>
                  <a:cubicBezTo>
                    <a:pt x="894" y="1153"/>
                    <a:pt x="851" y="1160"/>
                    <a:pt x="808" y="1160"/>
                  </a:cubicBezTo>
                  <a:cubicBezTo>
                    <a:pt x="753" y="1160"/>
                    <a:pt x="698" y="1149"/>
                    <a:pt x="642" y="1129"/>
                  </a:cubicBezTo>
                  <a:cubicBezTo>
                    <a:pt x="553" y="1084"/>
                    <a:pt x="482" y="1013"/>
                    <a:pt x="446" y="915"/>
                  </a:cubicBezTo>
                  <a:cubicBezTo>
                    <a:pt x="411" y="825"/>
                    <a:pt x="419" y="718"/>
                    <a:pt x="464" y="629"/>
                  </a:cubicBezTo>
                  <a:cubicBezTo>
                    <a:pt x="509" y="531"/>
                    <a:pt x="580" y="469"/>
                    <a:pt x="678" y="433"/>
                  </a:cubicBezTo>
                  <a:cubicBezTo>
                    <a:pt x="723" y="415"/>
                    <a:pt x="767" y="406"/>
                    <a:pt x="812" y="406"/>
                  </a:cubicBezTo>
                  <a:close/>
                  <a:moveTo>
                    <a:pt x="812" y="1"/>
                  </a:moveTo>
                  <a:cubicBezTo>
                    <a:pt x="718" y="1"/>
                    <a:pt x="625" y="17"/>
                    <a:pt x="535" y="49"/>
                  </a:cubicBezTo>
                  <a:cubicBezTo>
                    <a:pt x="339" y="121"/>
                    <a:pt x="187" y="263"/>
                    <a:pt x="98" y="460"/>
                  </a:cubicBezTo>
                  <a:cubicBezTo>
                    <a:pt x="9" y="647"/>
                    <a:pt x="0" y="861"/>
                    <a:pt x="72" y="1057"/>
                  </a:cubicBezTo>
                  <a:cubicBezTo>
                    <a:pt x="143" y="1254"/>
                    <a:pt x="286" y="1405"/>
                    <a:pt x="482" y="1494"/>
                  </a:cubicBezTo>
                  <a:cubicBezTo>
                    <a:pt x="580" y="1539"/>
                    <a:pt x="696" y="1566"/>
                    <a:pt x="803" y="1566"/>
                  </a:cubicBezTo>
                  <a:cubicBezTo>
                    <a:pt x="892" y="1566"/>
                    <a:pt x="990" y="1548"/>
                    <a:pt x="1080" y="1512"/>
                  </a:cubicBezTo>
                  <a:cubicBezTo>
                    <a:pt x="1276" y="1441"/>
                    <a:pt x="1436" y="1298"/>
                    <a:pt x="1526" y="1111"/>
                  </a:cubicBezTo>
                  <a:cubicBezTo>
                    <a:pt x="1615" y="915"/>
                    <a:pt x="1624" y="700"/>
                    <a:pt x="1552" y="504"/>
                  </a:cubicBezTo>
                  <a:cubicBezTo>
                    <a:pt x="1481" y="308"/>
                    <a:pt x="1329" y="156"/>
                    <a:pt x="1142" y="67"/>
                  </a:cubicBezTo>
                  <a:cubicBezTo>
                    <a:pt x="1035" y="23"/>
                    <a:pt x="923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1"/>
            <p:cNvSpPr/>
            <p:nvPr/>
          </p:nvSpPr>
          <p:spPr>
            <a:xfrm>
              <a:off x="2762549" y="3821205"/>
              <a:ext cx="57179" cy="56100"/>
            </a:xfrm>
            <a:custGeom>
              <a:rect b="b" l="l" r="r" t="t"/>
              <a:pathLst>
                <a:path extrusionOk="0" h="1821" w="1856">
                  <a:moveTo>
                    <a:pt x="919" y="411"/>
                  </a:moveTo>
                  <a:cubicBezTo>
                    <a:pt x="990" y="411"/>
                    <a:pt x="1062" y="420"/>
                    <a:pt x="1133" y="456"/>
                  </a:cubicBezTo>
                  <a:cubicBezTo>
                    <a:pt x="1258" y="509"/>
                    <a:pt x="1347" y="616"/>
                    <a:pt x="1392" y="741"/>
                  </a:cubicBezTo>
                  <a:cubicBezTo>
                    <a:pt x="1445" y="866"/>
                    <a:pt x="1436" y="1000"/>
                    <a:pt x="1383" y="1125"/>
                  </a:cubicBezTo>
                  <a:cubicBezTo>
                    <a:pt x="1329" y="1250"/>
                    <a:pt x="1231" y="1339"/>
                    <a:pt x="1106" y="1384"/>
                  </a:cubicBezTo>
                  <a:cubicBezTo>
                    <a:pt x="1049" y="1408"/>
                    <a:pt x="988" y="1419"/>
                    <a:pt x="928" y="1419"/>
                  </a:cubicBezTo>
                  <a:cubicBezTo>
                    <a:pt x="856" y="1419"/>
                    <a:pt x="785" y="1404"/>
                    <a:pt x="723" y="1375"/>
                  </a:cubicBezTo>
                  <a:cubicBezTo>
                    <a:pt x="598" y="1312"/>
                    <a:pt x="509" y="1214"/>
                    <a:pt x="464" y="1089"/>
                  </a:cubicBezTo>
                  <a:cubicBezTo>
                    <a:pt x="410" y="955"/>
                    <a:pt x="419" y="822"/>
                    <a:pt x="473" y="697"/>
                  </a:cubicBezTo>
                  <a:cubicBezTo>
                    <a:pt x="526" y="581"/>
                    <a:pt x="625" y="483"/>
                    <a:pt x="749" y="438"/>
                  </a:cubicBezTo>
                  <a:cubicBezTo>
                    <a:pt x="812" y="420"/>
                    <a:pt x="865" y="411"/>
                    <a:pt x="919" y="411"/>
                  </a:cubicBezTo>
                  <a:close/>
                  <a:moveTo>
                    <a:pt x="918" y="1"/>
                  </a:moveTo>
                  <a:cubicBezTo>
                    <a:pt x="816" y="1"/>
                    <a:pt x="714" y="19"/>
                    <a:pt x="616" y="54"/>
                  </a:cubicBezTo>
                  <a:cubicBezTo>
                    <a:pt x="384" y="144"/>
                    <a:pt x="205" y="313"/>
                    <a:pt x="107" y="527"/>
                  </a:cubicBezTo>
                  <a:cubicBezTo>
                    <a:pt x="0" y="750"/>
                    <a:pt x="0" y="1000"/>
                    <a:pt x="80" y="1223"/>
                  </a:cubicBezTo>
                  <a:cubicBezTo>
                    <a:pt x="161" y="1455"/>
                    <a:pt x="330" y="1633"/>
                    <a:pt x="553" y="1740"/>
                  </a:cubicBezTo>
                  <a:cubicBezTo>
                    <a:pt x="669" y="1794"/>
                    <a:pt x="803" y="1821"/>
                    <a:pt x="928" y="1821"/>
                  </a:cubicBezTo>
                  <a:cubicBezTo>
                    <a:pt x="1035" y="1821"/>
                    <a:pt x="1142" y="1803"/>
                    <a:pt x="1240" y="1767"/>
                  </a:cubicBezTo>
                  <a:cubicBezTo>
                    <a:pt x="1472" y="1687"/>
                    <a:pt x="1650" y="1517"/>
                    <a:pt x="1749" y="1294"/>
                  </a:cubicBezTo>
                  <a:cubicBezTo>
                    <a:pt x="1847" y="1071"/>
                    <a:pt x="1856" y="830"/>
                    <a:pt x="1775" y="598"/>
                  </a:cubicBezTo>
                  <a:cubicBezTo>
                    <a:pt x="1686" y="375"/>
                    <a:pt x="1526" y="188"/>
                    <a:pt x="1303" y="90"/>
                  </a:cubicBezTo>
                  <a:cubicBezTo>
                    <a:pt x="1178" y="30"/>
                    <a:pt x="1047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1"/>
            <p:cNvSpPr/>
            <p:nvPr/>
          </p:nvSpPr>
          <p:spPr>
            <a:xfrm>
              <a:off x="2645173" y="4229220"/>
              <a:ext cx="54190" cy="48799"/>
            </a:xfrm>
            <a:custGeom>
              <a:rect b="b" l="l" r="r" t="t"/>
              <a:pathLst>
                <a:path extrusionOk="0" h="1584" w="1759">
                  <a:moveTo>
                    <a:pt x="866" y="410"/>
                  </a:moveTo>
                  <a:cubicBezTo>
                    <a:pt x="1022" y="410"/>
                    <a:pt x="1167" y="510"/>
                    <a:pt x="1223" y="665"/>
                  </a:cubicBezTo>
                  <a:cubicBezTo>
                    <a:pt x="1303" y="870"/>
                    <a:pt x="1205" y="1093"/>
                    <a:pt x="1009" y="1164"/>
                  </a:cubicBezTo>
                  <a:cubicBezTo>
                    <a:pt x="970" y="1176"/>
                    <a:pt x="929" y="1182"/>
                    <a:pt x="889" y="1182"/>
                  </a:cubicBezTo>
                  <a:cubicBezTo>
                    <a:pt x="837" y="1182"/>
                    <a:pt x="787" y="1171"/>
                    <a:pt x="741" y="1146"/>
                  </a:cubicBezTo>
                  <a:cubicBezTo>
                    <a:pt x="643" y="1102"/>
                    <a:pt x="572" y="1021"/>
                    <a:pt x="527" y="923"/>
                  </a:cubicBezTo>
                  <a:cubicBezTo>
                    <a:pt x="456" y="718"/>
                    <a:pt x="554" y="504"/>
                    <a:pt x="741" y="433"/>
                  </a:cubicBezTo>
                  <a:cubicBezTo>
                    <a:pt x="783" y="418"/>
                    <a:pt x="825" y="410"/>
                    <a:pt x="866" y="410"/>
                  </a:cubicBezTo>
                  <a:close/>
                  <a:moveTo>
                    <a:pt x="865" y="0"/>
                  </a:moveTo>
                  <a:cubicBezTo>
                    <a:pt x="776" y="0"/>
                    <a:pt x="686" y="16"/>
                    <a:pt x="599" y="49"/>
                  </a:cubicBezTo>
                  <a:cubicBezTo>
                    <a:pt x="206" y="201"/>
                    <a:pt x="1" y="656"/>
                    <a:pt x="152" y="1066"/>
                  </a:cubicBezTo>
                  <a:cubicBezTo>
                    <a:pt x="224" y="1262"/>
                    <a:pt x="376" y="1423"/>
                    <a:pt x="572" y="1512"/>
                  </a:cubicBezTo>
                  <a:cubicBezTo>
                    <a:pt x="670" y="1566"/>
                    <a:pt x="777" y="1583"/>
                    <a:pt x="893" y="1583"/>
                  </a:cubicBezTo>
                  <a:cubicBezTo>
                    <a:pt x="982" y="1583"/>
                    <a:pt x="1071" y="1575"/>
                    <a:pt x="1152" y="1539"/>
                  </a:cubicBezTo>
                  <a:cubicBezTo>
                    <a:pt x="1553" y="1387"/>
                    <a:pt x="1758" y="941"/>
                    <a:pt x="1607" y="522"/>
                  </a:cubicBezTo>
                  <a:cubicBezTo>
                    <a:pt x="1488" y="201"/>
                    <a:pt x="1184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1"/>
            <p:cNvSpPr/>
            <p:nvPr/>
          </p:nvSpPr>
          <p:spPr>
            <a:xfrm>
              <a:off x="2428627" y="4053987"/>
              <a:ext cx="66791" cy="65712"/>
            </a:xfrm>
            <a:custGeom>
              <a:rect b="b" l="l" r="r" t="t"/>
              <a:pathLst>
                <a:path extrusionOk="0" h="2133" w="2168">
                  <a:moveTo>
                    <a:pt x="1140" y="408"/>
                  </a:moveTo>
                  <a:cubicBezTo>
                    <a:pt x="1205" y="408"/>
                    <a:pt x="1269" y="421"/>
                    <a:pt x="1329" y="447"/>
                  </a:cubicBezTo>
                  <a:cubicBezTo>
                    <a:pt x="1463" y="509"/>
                    <a:pt x="1570" y="643"/>
                    <a:pt x="1624" y="804"/>
                  </a:cubicBezTo>
                  <a:cubicBezTo>
                    <a:pt x="1731" y="1152"/>
                    <a:pt x="1561" y="1544"/>
                    <a:pt x="1249" y="1687"/>
                  </a:cubicBezTo>
                  <a:cubicBezTo>
                    <a:pt x="1182" y="1714"/>
                    <a:pt x="1113" y="1727"/>
                    <a:pt x="1045" y="1727"/>
                  </a:cubicBezTo>
                  <a:cubicBezTo>
                    <a:pt x="977" y="1727"/>
                    <a:pt x="910" y="1714"/>
                    <a:pt x="848" y="1687"/>
                  </a:cubicBezTo>
                  <a:cubicBezTo>
                    <a:pt x="705" y="1624"/>
                    <a:pt x="607" y="1500"/>
                    <a:pt x="553" y="1330"/>
                  </a:cubicBezTo>
                  <a:cubicBezTo>
                    <a:pt x="446" y="982"/>
                    <a:pt x="616" y="590"/>
                    <a:pt x="928" y="456"/>
                  </a:cubicBezTo>
                  <a:cubicBezTo>
                    <a:pt x="997" y="423"/>
                    <a:pt x="1069" y="408"/>
                    <a:pt x="1140" y="408"/>
                  </a:cubicBezTo>
                  <a:close/>
                  <a:moveTo>
                    <a:pt x="1136" y="1"/>
                  </a:moveTo>
                  <a:cubicBezTo>
                    <a:pt x="1013" y="1"/>
                    <a:pt x="888" y="28"/>
                    <a:pt x="767" y="81"/>
                  </a:cubicBezTo>
                  <a:cubicBezTo>
                    <a:pt x="268" y="304"/>
                    <a:pt x="0" y="902"/>
                    <a:pt x="170" y="1446"/>
                  </a:cubicBezTo>
                  <a:cubicBezTo>
                    <a:pt x="250" y="1723"/>
                    <a:pt x="437" y="1946"/>
                    <a:pt x="678" y="2053"/>
                  </a:cubicBezTo>
                  <a:cubicBezTo>
                    <a:pt x="794" y="2106"/>
                    <a:pt x="919" y="2133"/>
                    <a:pt x="1044" y="2133"/>
                  </a:cubicBezTo>
                  <a:cubicBezTo>
                    <a:pt x="1169" y="2133"/>
                    <a:pt x="1294" y="2106"/>
                    <a:pt x="1410" y="2053"/>
                  </a:cubicBezTo>
                  <a:cubicBezTo>
                    <a:pt x="1900" y="1839"/>
                    <a:pt x="2168" y="1223"/>
                    <a:pt x="2007" y="688"/>
                  </a:cubicBezTo>
                  <a:cubicBezTo>
                    <a:pt x="1927" y="411"/>
                    <a:pt x="1740" y="197"/>
                    <a:pt x="1499" y="81"/>
                  </a:cubicBezTo>
                  <a:cubicBezTo>
                    <a:pt x="1383" y="28"/>
                    <a:pt x="1260" y="1"/>
                    <a:pt x="1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1"/>
            <p:cNvSpPr/>
            <p:nvPr/>
          </p:nvSpPr>
          <p:spPr>
            <a:xfrm>
              <a:off x="2467074" y="4117204"/>
              <a:ext cx="37431" cy="33026"/>
            </a:xfrm>
            <a:custGeom>
              <a:rect b="b" l="l" r="r" t="t"/>
              <a:pathLst>
                <a:path extrusionOk="0" h="1072" w="1215">
                  <a:moveTo>
                    <a:pt x="611" y="402"/>
                  </a:moveTo>
                  <a:cubicBezTo>
                    <a:pt x="664" y="402"/>
                    <a:pt x="712" y="436"/>
                    <a:pt x="733" y="491"/>
                  </a:cubicBezTo>
                  <a:cubicBezTo>
                    <a:pt x="759" y="554"/>
                    <a:pt x="724" y="634"/>
                    <a:pt x="652" y="661"/>
                  </a:cubicBezTo>
                  <a:cubicBezTo>
                    <a:pt x="636" y="667"/>
                    <a:pt x="620" y="670"/>
                    <a:pt x="605" y="670"/>
                  </a:cubicBezTo>
                  <a:cubicBezTo>
                    <a:pt x="551" y="670"/>
                    <a:pt x="503" y="636"/>
                    <a:pt x="483" y="581"/>
                  </a:cubicBezTo>
                  <a:cubicBezTo>
                    <a:pt x="456" y="518"/>
                    <a:pt x="492" y="438"/>
                    <a:pt x="563" y="411"/>
                  </a:cubicBezTo>
                  <a:cubicBezTo>
                    <a:pt x="579" y="405"/>
                    <a:pt x="595" y="402"/>
                    <a:pt x="611" y="402"/>
                  </a:cubicBezTo>
                  <a:close/>
                  <a:moveTo>
                    <a:pt x="610" y="1"/>
                  </a:moveTo>
                  <a:cubicBezTo>
                    <a:pt x="547" y="1"/>
                    <a:pt x="483" y="12"/>
                    <a:pt x="420" y="36"/>
                  </a:cubicBezTo>
                  <a:cubicBezTo>
                    <a:pt x="144" y="135"/>
                    <a:pt x="1" y="447"/>
                    <a:pt x="99" y="723"/>
                  </a:cubicBezTo>
                  <a:cubicBezTo>
                    <a:pt x="179" y="937"/>
                    <a:pt x="385" y="1071"/>
                    <a:pt x="608" y="1071"/>
                  </a:cubicBezTo>
                  <a:cubicBezTo>
                    <a:pt x="670" y="1071"/>
                    <a:pt x="733" y="1062"/>
                    <a:pt x="795" y="1036"/>
                  </a:cubicBezTo>
                  <a:cubicBezTo>
                    <a:pt x="1072" y="937"/>
                    <a:pt x="1214" y="625"/>
                    <a:pt x="1107" y="349"/>
                  </a:cubicBezTo>
                  <a:cubicBezTo>
                    <a:pt x="1031" y="135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1"/>
            <p:cNvSpPr/>
            <p:nvPr/>
          </p:nvSpPr>
          <p:spPr>
            <a:xfrm>
              <a:off x="2620989" y="4265080"/>
              <a:ext cx="34104" cy="32995"/>
            </a:xfrm>
            <a:custGeom>
              <a:rect b="b" l="l" r="r" t="t"/>
              <a:pathLst>
                <a:path extrusionOk="0" h="1071" w="1107">
                  <a:moveTo>
                    <a:pt x="553" y="405"/>
                  </a:moveTo>
                  <a:cubicBezTo>
                    <a:pt x="573" y="405"/>
                    <a:pt x="592" y="409"/>
                    <a:pt x="607" y="419"/>
                  </a:cubicBezTo>
                  <a:cubicBezTo>
                    <a:pt x="643" y="428"/>
                    <a:pt x="670" y="455"/>
                    <a:pt x="679" y="491"/>
                  </a:cubicBezTo>
                  <a:cubicBezTo>
                    <a:pt x="688" y="527"/>
                    <a:pt x="688" y="562"/>
                    <a:pt x="679" y="589"/>
                  </a:cubicBezTo>
                  <a:cubicBezTo>
                    <a:pt x="661" y="625"/>
                    <a:pt x="634" y="642"/>
                    <a:pt x="598" y="660"/>
                  </a:cubicBezTo>
                  <a:cubicBezTo>
                    <a:pt x="584" y="664"/>
                    <a:pt x="569" y="666"/>
                    <a:pt x="555" y="666"/>
                  </a:cubicBezTo>
                  <a:cubicBezTo>
                    <a:pt x="535" y="666"/>
                    <a:pt x="516" y="662"/>
                    <a:pt x="500" y="651"/>
                  </a:cubicBezTo>
                  <a:cubicBezTo>
                    <a:pt x="465" y="642"/>
                    <a:pt x="438" y="616"/>
                    <a:pt x="429" y="580"/>
                  </a:cubicBezTo>
                  <a:cubicBezTo>
                    <a:pt x="420" y="553"/>
                    <a:pt x="420" y="518"/>
                    <a:pt x="429" y="482"/>
                  </a:cubicBezTo>
                  <a:cubicBezTo>
                    <a:pt x="447" y="455"/>
                    <a:pt x="474" y="428"/>
                    <a:pt x="509" y="411"/>
                  </a:cubicBezTo>
                  <a:cubicBezTo>
                    <a:pt x="524" y="407"/>
                    <a:pt x="539" y="405"/>
                    <a:pt x="553" y="405"/>
                  </a:cubicBezTo>
                  <a:close/>
                  <a:moveTo>
                    <a:pt x="551" y="1"/>
                  </a:moveTo>
                  <a:cubicBezTo>
                    <a:pt x="488" y="1"/>
                    <a:pt x="426" y="12"/>
                    <a:pt x="367" y="36"/>
                  </a:cubicBezTo>
                  <a:cubicBezTo>
                    <a:pt x="233" y="80"/>
                    <a:pt x="126" y="188"/>
                    <a:pt x="63" y="312"/>
                  </a:cubicBezTo>
                  <a:cubicBezTo>
                    <a:pt x="10" y="446"/>
                    <a:pt x="1" y="589"/>
                    <a:pt x="45" y="723"/>
                  </a:cubicBezTo>
                  <a:cubicBezTo>
                    <a:pt x="99" y="857"/>
                    <a:pt x="197" y="964"/>
                    <a:pt x="331" y="1026"/>
                  </a:cubicBezTo>
                  <a:cubicBezTo>
                    <a:pt x="402" y="1053"/>
                    <a:pt x="474" y="1071"/>
                    <a:pt x="554" y="1071"/>
                  </a:cubicBezTo>
                  <a:cubicBezTo>
                    <a:pt x="616" y="1071"/>
                    <a:pt x="679" y="1062"/>
                    <a:pt x="741" y="1035"/>
                  </a:cubicBezTo>
                  <a:cubicBezTo>
                    <a:pt x="875" y="990"/>
                    <a:pt x="982" y="892"/>
                    <a:pt x="1045" y="758"/>
                  </a:cubicBezTo>
                  <a:cubicBezTo>
                    <a:pt x="1098" y="634"/>
                    <a:pt x="1107" y="482"/>
                    <a:pt x="1062" y="348"/>
                  </a:cubicBezTo>
                  <a:cubicBezTo>
                    <a:pt x="1009" y="214"/>
                    <a:pt x="911" y="107"/>
                    <a:pt x="777" y="54"/>
                  </a:cubicBezTo>
                  <a:cubicBezTo>
                    <a:pt x="707" y="19"/>
                    <a:pt x="629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6" name="Google Shape;1146;p51"/>
          <p:cNvGrpSpPr/>
          <p:nvPr/>
        </p:nvGrpSpPr>
        <p:grpSpPr>
          <a:xfrm>
            <a:off x="990936" y="3120310"/>
            <a:ext cx="1837344" cy="1366238"/>
            <a:chOff x="719950" y="3609837"/>
            <a:chExt cx="1213169" cy="902105"/>
          </a:xfrm>
        </p:grpSpPr>
        <p:sp>
          <p:nvSpPr>
            <p:cNvPr id="1147" name="Google Shape;1147;p51"/>
            <p:cNvSpPr/>
            <p:nvPr/>
          </p:nvSpPr>
          <p:spPr>
            <a:xfrm>
              <a:off x="1090441" y="3712550"/>
              <a:ext cx="472187" cy="516426"/>
            </a:xfrm>
            <a:custGeom>
              <a:rect b="b" l="l" r="r" t="t"/>
              <a:pathLst>
                <a:path extrusionOk="0" h="16763" w="15327">
                  <a:moveTo>
                    <a:pt x="7677" y="0"/>
                  </a:moveTo>
                  <a:cubicBezTo>
                    <a:pt x="5306" y="0"/>
                    <a:pt x="2935" y="326"/>
                    <a:pt x="322" y="977"/>
                  </a:cubicBezTo>
                  <a:cubicBezTo>
                    <a:pt x="277" y="995"/>
                    <a:pt x="241" y="1004"/>
                    <a:pt x="206" y="1013"/>
                  </a:cubicBezTo>
                  <a:cubicBezTo>
                    <a:pt x="134" y="1031"/>
                    <a:pt x="63" y="1049"/>
                    <a:pt x="0" y="1058"/>
                  </a:cubicBezTo>
                  <a:lnTo>
                    <a:pt x="6995" y="16134"/>
                  </a:lnTo>
                  <a:cubicBezTo>
                    <a:pt x="7177" y="16553"/>
                    <a:pt x="7421" y="16763"/>
                    <a:pt x="7664" y="16763"/>
                  </a:cubicBezTo>
                  <a:cubicBezTo>
                    <a:pt x="7907" y="16763"/>
                    <a:pt x="8150" y="16553"/>
                    <a:pt x="8333" y="16134"/>
                  </a:cubicBezTo>
                  <a:lnTo>
                    <a:pt x="8877" y="14903"/>
                  </a:lnTo>
                  <a:lnTo>
                    <a:pt x="11678" y="8533"/>
                  </a:lnTo>
                  <a:lnTo>
                    <a:pt x="11767" y="8346"/>
                  </a:lnTo>
                  <a:lnTo>
                    <a:pt x="15327" y="1049"/>
                  </a:lnTo>
                  <a:cubicBezTo>
                    <a:pt x="15264" y="1040"/>
                    <a:pt x="15202" y="1031"/>
                    <a:pt x="15139" y="1013"/>
                  </a:cubicBezTo>
                  <a:cubicBezTo>
                    <a:pt x="15104" y="1004"/>
                    <a:pt x="15068" y="986"/>
                    <a:pt x="15032" y="977"/>
                  </a:cubicBezTo>
                  <a:cubicBezTo>
                    <a:pt x="12419" y="326"/>
                    <a:pt x="10048" y="0"/>
                    <a:pt x="7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1"/>
            <p:cNvSpPr/>
            <p:nvPr/>
          </p:nvSpPr>
          <p:spPr>
            <a:xfrm>
              <a:off x="1081107" y="3706296"/>
              <a:ext cx="490887" cy="528872"/>
            </a:xfrm>
            <a:custGeom>
              <a:rect b="b" l="l" r="r" t="t"/>
              <a:pathLst>
                <a:path extrusionOk="0" h="17167" w="15934">
                  <a:moveTo>
                    <a:pt x="7979" y="406"/>
                  </a:moveTo>
                  <a:cubicBezTo>
                    <a:pt x="10333" y="406"/>
                    <a:pt x="12686" y="730"/>
                    <a:pt x="15273" y="1376"/>
                  </a:cubicBezTo>
                  <a:lnTo>
                    <a:pt x="15300" y="1385"/>
                  </a:lnTo>
                  <a:cubicBezTo>
                    <a:pt x="15309" y="1385"/>
                    <a:pt x="15327" y="1394"/>
                    <a:pt x="15335" y="1394"/>
                  </a:cubicBezTo>
                  <a:lnTo>
                    <a:pt x="11883" y="8460"/>
                  </a:lnTo>
                  <a:lnTo>
                    <a:pt x="8993" y="15026"/>
                  </a:lnTo>
                  <a:lnTo>
                    <a:pt x="8448" y="16257"/>
                  </a:lnTo>
                  <a:cubicBezTo>
                    <a:pt x="8315" y="16578"/>
                    <a:pt x="8136" y="16765"/>
                    <a:pt x="7967" y="16765"/>
                  </a:cubicBezTo>
                  <a:cubicBezTo>
                    <a:pt x="7806" y="16765"/>
                    <a:pt x="7619" y="16578"/>
                    <a:pt x="7476" y="16257"/>
                  </a:cubicBezTo>
                  <a:lnTo>
                    <a:pt x="589" y="1403"/>
                  </a:lnTo>
                  <a:cubicBezTo>
                    <a:pt x="625" y="1394"/>
                    <a:pt x="651" y="1385"/>
                    <a:pt x="678" y="1376"/>
                  </a:cubicBezTo>
                  <a:cubicBezTo>
                    <a:pt x="3270" y="730"/>
                    <a:pt x="5625" y="406"/>
                    <a:pt x="7979" y="406"/>
                  </a:cubicBezTo>
                  <a:close/>
                  <a:moveTo>
                    <a:pt x="7979" y="0"/>
                  </a:moveTo>
                  <a:cubicBezTo>
                    <a:pt x="5591" y="0"/>
                    <a:pt x="3203" y="328"/>
                    <a:pt x="571" y="984"/>
                  </a:cubicBezTo>
                  <a:lnTo>
                    <a:pt x="553" y="993"/>
                  </a:lnTo>
                  <a:cubicBezTo>
                    <a:pt x="526" y="1002"/>
                    <a:pt x="500" y="1011"/>
                    <a:pt x="455" y="1020"/>
                  </a:cubicBezTo>
                  <a:cubicBezTo>
                    <a:pt x="393" y="1037"/>
                    <a:pt x="339" y="1046"/>
                    <a:pt x="277" y="1055"/>
                  </a:cubicBezTo>
                  <a:lnTo>
                    <a:pt x="0" y="1091"/>
                  </a:lnTo>
                  <a:lnTo>
                    <a:pt x="7110" y="16417"/>
                  </a:lnTo>
                  <a:cubicBezTo>
                    <a:pt x="7396" y="17069"/>
                    <a:pt x="7770" y="17167"/>
                    <a:pt x="7967" y="17167"/>
                  </a:cubicBezTo>
                  <a:cubicBezTo>
                    <a:pt x="8163" y="17167"/>
                    <a:pt x="8538" y="17069"/>
                    <a:pt x="8823" y="16417"/>
                  </a:cubicBezTo>
                  <a:lnTo>
                    <a:pt x="12168" y="8817"/>
                  </a:lnTo>
                  <a:lnTo>
                    <a:pt x="15933" y="1100"/>
                  </a:lnTo>
                  <a:lnTo>
                    <a:pt x="15666" y="1055"/>
                  </a:lnTo>
                  <a:cubicBezTo>
                    <a:pt x="15603" y="1046"/>
                    <a:pt x="15550" y="1037"/>
                    <a:pt x="15487" y="1020"/>
                  </a:cubicBezTo>
                  <a:cubicBezTo>
                    <a:pt x="15460" y="1011"/>
                    <a:pt x="15442" y="1002"/>
                    <a:pt x="15425" y="993"/>
                  </a:cubicBezTo>
                  <a:lnTo>
                    <a:pt x="15380" y="984"/>
                  </a:lnTo>
                  <a:cubicBezTo>
                    <a:pt x="12753" y="328"/>
                    <a:pt x="10366" y="0"/>
                    <a:pt x="7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1"/>
            <p:cNvSpPr/>
            <p:nvPr/>
          </p:nvSpPr>
          <p:spPr>
            <a:xfrm>
              <a:off x="1032184" y="3616153"/>
              <a:ext cx="596402" cy="129546"/>
            </a:xfrm>
            <a:custGeom>
              <a:rect b="b" l="l" r="r" t="t"/>
              <a:pathLst>
                <a:path extrusionOk="0" h="4205" w="19359">
                  <a:moveTo>
                    <a:pt x="9564" y="0"/>
                  </a:moveTo>
                  <a:cubicBezTo>
                    <a:pt x="6860" y="0"/>
                    <a:pt x="4157" y="382"/>
                    <a:pt x="1240" y="1144"/>
                  </a:cubicBezTo>
                  <a:cubicBezTo>
                    <a:pt x="473" y="1394"/>
                    <a:pt x="0" y="2063"/>
                    <a:pt x="0" y="2723"/>
                  </a:cubicBezTo>
                  <a:cubicBezTo>
                    <a:pt x="0" y="2893"/>
                    <a:pt x="27" y="3062"/>
                    <a:pt x="89" y="3223"/>
                  </a:cubicBezTo>
                  <a:cubicBezTo>
                    <a:pt x="343" y="3840"/>
                    <a:pt x="967" y="4205"/>
                    <a:pt x="1635" y="4205"/>
                  </a:cubicBezTo>
                  <a:cubicBezTo>
                    <a:pt x="1720" y="4205"/>
                    <a:pt x="1806" y="4199"/>
                    <a:pt x="1891" y="4187"/>
                  </a:cubicBezTo>
                  <a:cubicBezTo>
                    <a:pt x="1954" y="4178"/>
                    <a:pt x="2025" y="4160"/>
                    <a:pt x="2097" y="4142"/>
                  </a:cubicBezTo>
                  <a:cubicBezTo>
                    <a:pt x="2132" y="4133"/>
                    <a:pt x="2168" y="4124"/>
                    <a:pt x="2213" y="4106"/>
                  </a:cubicBezTo>
                  <a:cubicBezTo>
                    <a:pt x="4826" y="3455"/>
                    <a:pt x="7197" y="3129"/>
                    <a:pt x="9568" y="3129"/>
                  </a:cubicBezTo>
                  <a:cubicBezTo>
                    <a:pt x="11939" y="3129"/>
                    <a:pt x="14310" y="3455"/>
                    <a:pt x="16923" y="4106"/>
                  </a:cubicBezTo>
                  <a:cubicBezTo>
                    <a:pt x="16959" y="4115"/>
                    <a:pt x="16995" y="4133"/>
                    <a:pt x="17030" y="4142"/>
                  </a:cubicBezTo>
                  <a:cubicBezTo>
                    <a:pt x="17093" y="4160"/>
                    <a:pt x="17155" y="4169"/>
                    <a:pt x="17218" y="4178"/>
                  </a:cubicBezTo>
                  <a:cubicBezTo>
                    <a:pt x="17312" y="4192"/>
                    <a:pt x="17406" y="4199"/>
                    <a:pt x="17499" y="4199"/>
                  </a:cubicBezTo>
                  <a:cubicBezTo>
                    <a:pt x="18166" y="4199"/>
                    <a:pt x="18787" y="3841"/>
                    <a:pt x="19038" y="3223"/>
                  </a:cubicBezTo>
                  <a:cubicBezTo>
                    <a:pt x="19359" y="2420"/>
                    <a:pt x="18850" y="1457"/>
                    <a:pt x="17887" y="1144"/>
                  </a:cubicBezTo>
                  <a:cubicBezTo>
                    <a:pt x="14970" y="382"/>
                    <a:pt x="12267" y="0"/>
                    <a:pt x="9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1"/>
            <p:cNvSpPr/>
            <p:nvPr/>
          </p:nvSpPr>
          <p:spPr>
            <a:xfrm>
              <a:off x="1025869" y="3609837"/>
              <a:ext cx="603550" cy="142084"/>
            </a:xfrm>
            <a:custGeom>
              <a:rect b="b" l="l" r="r" t="t"/>
              <a:pathLst>
                <a:path extrusionOk="0" h="4612" w="19591">
                  <a:moveTo>
                    <a:pt x="9767" y="402"/>
                  </a:moveTo>
                  <a:cubicBezTo>
                    <a:pt x="12452" y="402"/>
                    <a:pt x="15135" y="783"/>
                    <a:pt x="18029" y="1546"/>
                  </a:cubicBezTo>
                  <a:cubicBezTo>
                    <a:pt x="18476" y="1688"/>
                    <a:pt x="18832" y="1992"/>
                    <a:pt x="19011" y="2384"/>
                  </a:cubicBezTo>
                  <a:cubicBezTo>
                    <a:pt x="19162" y="2705"/>
                    <a:pt x="19180" y="3044"/>
                    <a:pt x="19055" y="3348"/>
                  </a:cubicBezTo>
                  <a:cubicBezTo>
                    <a:pt x="18844" y="3873"/>
                    <a:pt x="18308" y="4206"/>
                    <a:pt x="17709" y="4206"/>
                  </a:cubicBezTo>
                  <a:cubicBezTo>
                    <a:pt x="17626" y="4206"/>
                    <a:pt x="17543" y="4199"/>
                    <a:pt x="17459" y="4186"/>
                  </a:cubicBezTo>
                  <a:cubicBezTo>
                    <a:pt x="17396" y="4177"/>
                    <a:pt x="17343" y="4168"/>
                    <a:pt x="17280" y="4151"/>
                  </a:cubicBezTo>
                  <a:cubicBezTo>
                    <a:pt x="17253" y="4142"/>
                    <a:pt x="17235" y="4133"/>
                    <a:pt x="17218" y="4124"/>
                  </a:cubicBezTo>
                  <a:lnTo>
                    <a:pt x="17173" y="4115"/>
                  </a:lnTo>
                  <a:cubicBezTo>
                    <a:pt x="14550" y="3455"/>
                    <a:pt x="12159" y="3134"/>
                    <a:pt x="9769" y="3134"/>
                  </a:cubicBezTo>
                  <a:cubicBezTo>
                    <a:pt x="7387" y="3134"/>
                    <a:pt x="4996" y="3455"/>
                    <a:pt x="2364" y="4115"/>
                  </a:cubicBezTo>
                  <a:lnTo>
                    <a:pt x="2346" y="4124"/>
                  </a:lnTo>
                  <a:cubicBezTo>
                    <a:pt x="2319" y="4133"/>
                    <a:pt x="2293" y="4142"/>
                    <a:pt x="2248" y="4151"/>
                  </a:cubicBezTo>
                  <a:cubicBezTo>
                    <a:pt x="2186" y="4168"/>
                    <a:pt x="2132" y="4177"/>
                    <a:pt x="2061" y="4186"/>
                  </a:cubicBezTo>
                  <a:cubicBezTo>
                    <a:pt x="1982" y="4198"/>
                    <a:pt x="1903" y="4203"/>
                    <a:pt x="1826" y="4203"/>
                  </a:cubicBezTo>
                  <a:cubicBezTo>
                    <a:pt x="1230" y="4203"/>
                    <a:pt x="695" y="3877"/>
                    <a:pt x="482" y="3348"/>
                  </a:cubicBezTo>
                  <a:cubicBezTo>
                    <a:pt x="428" y="3214"/>
                    <a:pt x="401" y="3071"/>
                    <a:pt x="401" y="2928"/>
                  </a:cubicBezTo>
                  <a:cubicBezTo>
                    <a:pt x="401" y="2322"/>
                    <a:pt x="856" y="1760"/>
                    <a:pt x="1499" y="1546"/>
                  </a:cubicBezTo>
                  <a:cubicBezTo>
                    <a:pt x="4398" y="783"/>
                    <a:pt x="7083" y="402"/>
                    <a:pt x="9767" y="402"/>
                  </a:cubicBezTo>
                  <a:close/>
                  <a:moveTo>
                    <a:pt x="9791" y="0"/>
                  </a:moveTo>
                  <a:cubicBezTo>
                    <a:pt x="7061" y="0"/>
                    <a:pt x="4331" y="388"/>
                    <a:pt x="1383" y="1162"/>
                  </a:cubicBezTo>
                  <a:cubicBezTo>
                    <a:pt x="571" y="1421"/>
                    <a:pt x="0" y="2152"/>
                    <a:pt x="0" y="2928"/>
                  </a:cubicBezTo>
                  <a:cubicBezTo>
                    <a:pt x="0" y="3125"/>
                    <a:pt x="36" y="3321"/>
                    <a:pt x="107" y="3499"/>
                  </a:cubicBezTo>
                  <a:cubicBezTo>
                    <a:pt x="384" y="4177"/>
                    <a:pt x="1071" y="4606"/>
                    <a:pt x="1829" y="4606"/>
                  </a:cubicBezTo>
                  <a:cubicBezTo>
                    <a:pt x="1927" y="4606"/>
                    <a:pt x="2025" y="4606"/>
                    <a:pt x="2114" y="4588"/>
                  </a:cubicBezTo>
                  <a:cubicBezTo>
                    <a:pt x="2204" y="4579"/>
                    <a:pt x="2284" y="4561"/>
                    <a:pt x="2346" y="4543"/>
                  </a:cubicBezTo>
                  <a:cubicBezTo>
                    <a:pt x="2391" y="4534"/>
                    <a:pt x="2427" y="4525"/>
                    <a:pt x="2471" y="4507"/>
                  </a:cubicBezTo>
                  <a:cubicBezTo>
                    <a:pt x="5063" y="3861"/>
                    <a:pt x="7418" y="3537"/>
                    <a:pt x="9772" y="3537"/>
                  </a:cubicBezTo>
                  <a:cubicBezTo>
                    <a:pt x="12126" y="3537"/>
                    <a:pt x="14479" y="3861"/>
                    <a:pt x="17066" y="4507"/>
                  </a:cubicBezTo>
                  <a:lnTo>
                    <a:pt x="17093" y="4516"/>
                  </a:lnTo>
                  <a:cubicBezTo>
                    <a:pt x="17128" y="4525"/>
                    <a:pt x="17155" y="4534"/>
                    <a:pt x="17173" y="4534"/>
                  </a:cubicBezTo>
                  <a:cubicBezTo>
                    <a:pt x="17244" y="4561"/>
                    <a:pt x="17316" y="4570"/>
                    <a:pt x="17396" y="4588"/>
                  </a:cubicBezTo>
                  <a:cubicBezTo>
                    <a:pt x="17501" y="4604"/>
                    <a:pt x="17605" y="4611"/>
                    <a:pt x="17707" y="4611"/>
                  </a:cubicBezTo>
                  <a:cubicBezTo>
                    <a:pt x="18470" y="4611"/>
                    <a:pt x="19155" y="4184"/>
                    <a:pt x="19430" y="3499"/>
                  </a:cubicBezTo>
                  <a:cubicBezTo>
                    <a:pt x="19591" y="3098"/>
                    <a:pt x="19573" y="2634"/>
                    <a:pt x="19377" y="2215"/>
                  </a:cubicBezTo>
                  <a:cubicBezTo>
                    <a:pt x="19154" y="1724"/>
                    <a:pt x="18707" y="1341"/>
                    <a:pt x="18145" y="1153"/>
                  </a:cubicBezTo>
                  <a:cubicBezTo>
                    <a:pt x="15219" y="384"/>
                    <a:pt x="12505" y="0"/>
                    <a:pt x="9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1"/>
            <p:cNvSpPr/>
            <p:nvPr/>
          </p:nvSpPr>
          <p:spPr>
            <a:xfrm>
              <a:off x="1566171" y="3701490"/>
              <a:ext cx="39896" cy="30469"/>
            </a:xfrm>
            <a:custGeom>
              <a:rect b="b" l="l" r="r" t="t"/>
              <a:pathLst>
                <a:path extrusionOk="0" h="989" w="1295">
                  <a:moveTo>
                    <a:pt x="1056" y="0"/>
                  </a:moveTo>
                  <a:cubicBezTo>
                    <a:pt x="976" y="0"/>
                    <a:pt x="902" y="51"/>
                    <a:pt x="875" y="132"/>
                  </a:cubicBezTo>
                  <a:cubicBezTo>
                    <a:pt x="786" y="373"/>
                    <a:pt x="527" y="542"/>
                    <a:pt x="197" y="578"/>
                  </a:cubicBezTo>
                  <a:cubicBezTo>
                    <a:pt x="81" y="596"/>
                    <a:pt x="1" y="694"/>
                    <a:pt x="19" y="810"/>
                  </a:cubicBezTo>
                  <a:cubicBezTo>
                    <a:pt x="28" y="908"/>
                    <a:pt x="117" y="988"/>
                    <a:pt x="224" y="988"/>
                  </a:cubicBezTo>
                  <a:cubicBezTo>
                    <a:pt x="224" y="988"/>
                    <a:pt x="233" y="988"/>
                    <a:pt x="242" y="979"/>
                  </a:cubicBezTo>
                  <a:cubicBezTo>
                    <a:pt x="732" y="926"/>
                    <a:pt x="1107" y="658"/>
                    <a:pt x="1250" y="275"/>
                  </a:cubicBezTo>
                  <a:cubicBezTo>
                    <a:pt x="1294" y="168"/>
                    <a:pt x="1241" y="52"/>
                    <a:pt x="1134" y="16"/>
                  </a:cubicBezTo>
                  <a:cubicBezTo>
                    <a:pt x="1108" y="5"/>
                    <a:pt x="1082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1"/>
            <p:cNvSpPr/>
            <p:nvPr/>
          </p:nvSpPr>
          <p:spPr>
            <a:xfrm>
              <a:off x="1363889" y="3683837"/>
              <a:ext cx="31639" cy="14048"/>
            </a:xfrm>
            <a:custGeom>
              <a:rect b="b" l="l" r="r" t="t"/>
              <a:pathLst>
                <a:path extrusionOk="0" h="456" w="1027">
                  <a:moveTo>
                    <a:pt x="224" y="0"/>
                  </a:moveTo>
                  <a:cubicBezTo>
                    <a:pt x="108" y="0"/>
                    <a:pt x="19" y="80"/>
                    <a:pt x="10" y="196"/>
                  </a:cubicBezTo>
                  <a:cubicBezTo>
                    <a:pt x="1" y="303"/>
                    <a:pt x="90" y="402"/>
                    <a:pt x="197" y="410"/>
                  </a:cubicBezTo>
                  <a:cubicBezTo>
                    <a:pt x="438" y="419"/>
                    <a:pt x="563" y="428"/>
                    <a:pt x="804" y="446"/>
                  </a:cubicBezTo>
                  <a:cubicBezTo>
                    <a:pt x="813" y="446"/>
                    <a:pt x="813" y="455"/>
                    <a:pt x="822" y="455"/>
                  </a:cubicBezTo>
                  <a:cubicBezTo>
                    <a:pt x="929" y="455"/>
                    <a:pt x="1009" y="375"/>
                    <a:pt x="1018" y="268"/>
                  </a:cubicBezTo>
                  <a:cubicBezTo>
                    <a:pt x="1027" y="152"/>
                    <a:pt x="947" y="54"/>
                    <a:pt x="839" y="45"/>
                  </a:cubicBezTo>
                  <a:cubicBezTo>
                    <a:pt x="590" y="27"/>
                    <a:pt x="465" y="18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1"/>
            <p:cNvSpPr/>
            <p:nvPr/>
          </p:nvSpPr>
          <p:spPr>
            <a:xfrm>
              <a:off x="1407604" y="3687657"/>
              <a:ext cx="135522" cy="37431"/>
            </a:xfrm>
            <a:custGeom>
              <a:rect b="b" l="l" r="r" t="t"/>
              <a:pathLst>
                <a:path extrusionOk="0" h="1215" w="4399">
                  <a:moveTo>
                    <a:pt x="216" y="0"/>
                  </a:moveTo>
                  <a:cubicBezTo>
                    <a:pt x="115" y="0"/>
                    <a:pt x="26" y="78"/>
                    <a:pt x="9" y="179"/>
                  </a:cubicBezTo>
                  <a:cubicBezTo>
                    <a:pt x="0" y="295"/>
                    <a:pt x="81" y="394"/>
                    <a:pt x="188" y="411"/>
                  </a:cubicBezTo>
                  <a:cubicBezTo>
                    <a:pt x="1793" y="599"/>
                    <a:pt x="2561" y="750"/>
                    <a:pt x="4113" y="1205"/>
                  </a:cubicBezTo>
                  <a:cubicBezTo>
                    <a:pt x="4131" y="1205"/>
                    <a:pt x="4158" y="1214"/>
                    <a:pt x="4175" y="1214"/>
                  </a:cubicBezTo>
                  <a:cubicBezTo>
                    <a:pt x="4256" y="1214"/>
                    <a:pt x="4345" y="1152"/>
                    <a:pt x="4363" y="1063"/>
                  </a:cubicBezTo>
                  <a:cubicBezTo>
                    <a:pt x="4398" y="956"/>
                    <a:pt x="4336" y="849"/>
                    <a:pt x="4229" y="813"/>
                  </a:cubicBezTo>
                  <a:cubicBezTo>
                    <a:pt x="2668" y="358"/>
                    <a:pt x="1847" y="197"/>
                    <a:pt x="232" y="1"/>
                  </a:cubicBezTo>
                  <a:cubicBezTo>
                    <a:pt x="227" y="1"/>
                    <a:pt x="22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1"/>
            <p:cNvSpPr/>
            <p:nvPr/>
          </p:nvSpPr>
          <p:spPr>
            <a:xfrm>
              <a:off x="1205877" y="3927401"/>
              <a:ext cx="99785" cy="210200"/>
            </a:xfrm>
            <a:custGeom>
              <a:rect b="b" l="l" r="r" t="t"/>
              <a:pathLst>
                <a:path extrusionOk="0" h="6823" w="3239">
                  <a:moveTo>
                    <a:pt x="231" y="0"/>
                  </a:moveTo>
                  <a:cubicBezTo>
                    <a:pt x="205" y="0"/>
                    <a:pt x="178" y="5"/>
                    <a:pt x="152" y="16"/>
                  </a:cubicBezTo>
                  <a:cubicBezTo>
                    <a:pt x="54" y="61"/>
                    <a:pt x="0" y="185"/>
                    <a:pt x="45" y="284"/>
                  </a:cubicBezTo>
                  <a:lnTo>
                    <a:pt x="2828" y="6698"/>
                  </a:lnTo>
                  <a:cubicBezTo>
                    <a:pt x="2864" y="6778"/>
                    <a:pt x="2935" y="6823"/>
                    <a:pt x="3016" y="6823"/>
                  </a:cubicBezTo>
                  <a:cubicBezTo>
                    <a:pt x="3042" y="6823"/>
                    <a:pt x="3069" y="6814"/>
                    <a:pt x="3096" y="6805"/>
                  </a:cubicBezTo>
                  <a:cubicBezTo>
                    <a:pt x="3194" y="6760"/>
                    <a:pt x="3239" y="6644"/>
                    <a:pt x="3194" y="6537"/>
                  </a:cubicBezTo>
                  <a:lnTo>
                    <a:pt x="420" y="123"/>
                  </a:lnTo>
                  <a:cubicBezTo>
                    <a:pt x="386" y="49"/>
                    <a:pt x="311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1"/>
            <p:cNvSpPr/>
            <p:nvPr/>
          </p:nvSpPr>
          <p:spPr>
            <a:xfrm>
              <a:off x="1171249" y="3847086"/>
              <a:ext cx="34936" cy="60475"/>
            </a:xfrm>
            <a:custGeom>
              <a:rect b="b" l="l" r="r" t="t"/>
              <a:pathLst>
                <a:path extrusionOk="0" h="1963" w="1134">
                  <a:moveTo>
                    <a:pt x="231" y="1"/>
                  </a:moveTo>
                  <a:cubicBezTo>
                    <a:pt x="204" y="1"/>
                    <a:pt x="177" y="6"/>
                    <a:pt x="152" y="18"/>
                  </a:cubicBezTo>
                  <a:cubicBezTo>
                    <a:pt x="45" y="63"/>
                    <a:pt x="0" y="179"/>
                    <a:pt x="45" y="286"/>
                  </a:cubicBezTo>
                  <a:lnTo>
                    <a:pt x="714" y="1838"/>
                  </a:lnTo>
                  <a:cubicBezTo>
                    <a:pt x="750" y="1918"/>
                    <a:pt x="821" y="1963"/>
                    <a:pt x="901" y="1963"/>
                  </a:cubicBezTo>
                  <a:cubicBezTo>
                    <a:pt x="928" y="1963"/>
                    <a:pt x="955" y="1954"/>
                    <a:pt x="982" y="1945"/>
                  </a:cubicBezTo>
                  <a:cubicBezTo>
                    <a:pt x="1089" y="1900"/>
                    <a:pt x="1133" y="1784"/>
                    <a:pt x="1089" y="1677"/>
                  </a:cubicBezTo>
                  <a:lnTo>
                    <a:pt x="411" y="125"/>
                  </a:lnTo>
                  <a:cubicBezTo>
                    <a:pt x="378" y="46"/>
                    <a:pt x="306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1"/>
            <p:cNvSpPr/>
            <p:nvPr/>
          </p:nvSpPr>
          <p:spPr>
            <a:xfrm>
              <a:off x="1789895" y="4431381"/>
              <a:ext cx="42915" cy="74215"/>
            </a:xfrm>
            <a:custGeom>
              <a:rect b="b" l="l" r="r" t="t"/>
              <a:pathLst>
                <a:path extrusionOk="0" h="2409" w="1393">
                  <a:moveTo>
                    <a:pt x="696" y="0"/>
                  </a:moveTo>
                  <a:cubicBezTo>
                    <a:pt x="313" y="0"/>
                    <a:pt x="1" y="312"/>
                    <a:pt x="1" y="696"/>
                  </a:cubicBezTo>
                  <a:lnTo>
                    <a:pt x="1" y="1713"/>
                  </a:lnTo>
                  <a:cubicBezTo>
                    <a:pt x="1" y="1909"/>
                    <a:pt x="81" y="2079"/>
                    <a:pt x="206" y="2204"/>
                  </a:cubicBezTo>
                  <a:cubicBezTo>
                    <a:pt x="331" y="2329"/>
                    <a:pt x="509" y="2409"/>
                    <a:pt x="696" y="2409"/>
                  </a:cubicBezTo>
                  <a:cubicBezTo>
                    <a:pt x="1080" y="2409"/>
                    <a:pt x="1392" y="2097"/>
                    <a:pt x="1392" y="1713"/>
                  </a:cubicBezTo>
                  <a:lnTo>
                    <a:pt x="1392" y="696"/>
                  </a:lnTo>
                  <a:cubicBezTo>
                    <a:pt x="1392" y="500"/>
                    <a:pt x="1321" y="330"/>
                    <a:pt x="1187" y="205"/>
                  </a:cubicBezTo>
                  <a:cubicBezTo>
                    <a:pt x="1062" y="72"/>
                    <a:pt x="893" y="0"/>
                    <a:pt x="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1"/>
            <p:cNvSpPr/>
            <p:nvPr/>
          </p:nvSpPr>
          <p:spPr>
            <a:xfrm>
              <a:off x="1783856" y="4425065"/>
              <a:ext cx="55269" cy="86877"/>
            </a:xfrm>
            <a:custGeom>
              <a:rect b="b" l="l" r="r" t="t"/>
              <a:pathLst>
                <a:path extrusionOk="0" h="2820" w="1794">
                  <a:moveTo>
                    <a:pt x="892" y="402"/>
                  </a:moveTo>
                  <a:cubicBezTo>
                    <a:pt x="1026" y="402"/>
                    <a:pt x="1151" y="455"/>
                    <a:pt x="1240" y="553"/>
                  </a:cubicBezTo>
                  <a:cubicBezTo>
                    <a:pt x="1338" y="642"/>
                    <a:pt x="1392" y="767"/>
                    <a:pt x="1392" y="901"/>
                  </a:cubicBezTo>
                  <a:lnTo>
                    <a:pt x="1392" y="1918"/>
                  </a:lnTo>
                  <a:cubicBezTo>
                    <a:pt x="1392" y="2195"/>
                    <a:pt x="1169" y="2409"/>
                    <a:pt x="892" y="2409"/>
                  </a:cubicBezTo>
                  <a:cubicBezTo>
                    <a:pt x="767" y="2409"/>
                    <a:pt x="634" y="2355"/>
                    <a:pt x="544" y="2266"/>
                  </a:cubicBezTo>
                  <a:cubicBezTo>
                    <a:pt x="455" y="2168"/>
                    <a:pt x="402" y="2052"/>
                    <a:pt x="402" y="1918"/>
                  </a:cubicBezTo>
                  <a:lnTo>
                    <a:pt x="402" y="901"/>
                  </a:lnTo>
                  <a:cubicBezTo>
                    <a:pt x="402" y="625"/>
                    <a:pt x="625" y="402"/>
                    <a:pt x="892" y="402"/>
                  </a:cubicBezTo>
                  <a:close/>
                  <a:moveTo>
                    <a:pt x="892" y="0"/>
                  </a:moveTo>
                  <a:cubicBezTo>
                    <a:pt x="402" y="0"/>
                    <a:pt x="0" y="402"/>
                    <a:pt x="0" y="901"/>
                  </a:cubicBezTo>
                  <a:lnTo>
                    <a:pt x="0" y="1918"/>
                  </a:lnTo>
                  <a:cubicBezTo>
                    <a:pt x="0" y="2159"/>
                    <a:pt x="89" y="2382"/>
                    <a:pt x="259" y="2551"/>
                  </a:cubicBezTo>
                  <a:cubicBezTo>
                    <a:pt x="420" y="2721"/>
                    <a:pt x="651" y="2819"/>
                    <a:pt x="892" y="2819"/>
                  </a:cubicBezTo>
                  <a:cubicBezTo>
                    <a:pt x="1392" y="2819"/>
                    <a:pt x="1793" y="2418"/>
                    <a:pt x="1793" y="1918"/>
                  </a:cubicBezTo>
                  <a:lnTo>
                    <a:pt x="1793" y="901"/>
                  </a:lnTo>
                  <a:cubicBezTo>
                    <a:pt x="1793" y="660"/>
                    <a:pt x="1695" y="428"/>
                    <a:pt x="1535" y="268"/>
                  </a:cubicBezTo>
                  <a:cubicBezTo>
                    <a:pt x="1365" y="98"/>
                    <a:pt x="1133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1"/>
            <p:cNvSpPr/>
            <p:nvPr/>
          </p:nvSpPr>
          <p:spPr>
            <a:xfrm>
              <a:off x="820290" y="3895176"/>
              <a:ext cx="506260" cy="461188"/>
            </a:xfrm>
            <a:custGeom>
              <a:rect b="b" l="l" r="r" t="t"/>
              <a:pathLst>
                <a:path extrusionOk="0" h="14970" w="16433">
                  <a:moveTo>
                    <a:pt x="6093" y="0"/>
                  </a:moveTo>
                  <a:cubicBezTo>
                    <a:pt x="6075" y="9"/>
                    <a:pt x="6066" y="18"/>
                    <a:pt x="6049" y="36"/>
                  </a:cubicBezTo>
                  <a:cubicBezTo>
                    <a:pt x="5959" y="99"/>
                    <a:pt x="5879" y="170"/>
                    <a:pt x="5799" y="241"/>
                  </a:cubicBezTo>
                  <a:cubicBezTo>
                    <a:pt x="5683" y="330"/>
                    <a:pt x="5576" y="429"/>
                    <a:pt x="5478" y="527"/>
                  </a:cubicBezTo>
                  <a:cubicBezTo>
                    <a:pt x="5379" y="607"/>
                    <a:pt x="5290" y="696"/>
                    <a:pt x="5192" y="777"/>
                  </a:cubicBezTo>
                  <a:cubicBezTo>
                    <a:pt x="5103" y="866"/>
                    <a:pt x="5014" y="955"/>
                    <a:pt x="4924" y="1044"/>
                  </a:cubicBezTo>
                  <a:cubicBezTo>
                    <a:pt x="4835" y="1133"/>
                    <a:pt x="4746" y="1223"/>
                    <a:pt x="4657" y="1312"/>
                  </a:cubicBezTo>
                  <a:cubicBezTo>
                    <a:pt x="4577" y="1392"/>
                    <a:pt x="4496" y="1472"/>
                    <a:pt x="4416" y="1553"/>
                  </a:cubicBezTo>
                  <a:cubicBezTo>
                    <a:pt x="4318" y="1669"/>
                    <a:pt x="4211" y="1785"/>
                    <a:pt x="4113" y="1892"/>
                  </a:cubicBezTo>
                  <a:cubicBezTo>
                    <a:pt x="3970" y="2061"/>
                    <a:pt x="3827" y="2231"/>
                    <a:pt x="3684" y="2400"/>
                  </a:cubicBezTo>
                  <a:cubicBezTo>
                    <a:pt x="3631" y="2471"/>
                    <a:pt x="3568" y="2543"/>
                    <a:pt x="3515" y="2614"/>
                  </a:cubicBezTo>
                  <a:cubicBezTo>
                    <a:pt x="3444" y="2703"/>
                    <a:pt x="3372" y="2793"/>
                    <a:pt x="3310" y="2882"/>
                  </a:cubicBezTo>
                  <a:cubicBezTo>
                    <a:pt x="3256" y="2953"/>
                    <a:pt x="3203" y="3025"/>
                    <a:pt x="3149" y="3105"/>
                  </a:cubicBezTo>
                  <a:cubicBezTo>
                    <a:pt x="3087" y="3185"/>
                    <a:pt x="3024" y="3265"/>
                    <a:pt x="2971" y="3346"/>
                  </a:cubicBezTo>
                  <a:cubicBezTo>
                    <a:pt x="2730" y="3694"/>
                    <a:pt x="2498" y="4051"/>
                    <a:pt x="2284" y="4407"/>
                  </a:cubicBezTo>
                  <a:cubicBezTo>
                    <a:pt x="2239" y="4479"/>
                    <a:pt x="2204" y="4550"/>
                    <a:pt x="2159" y="4630"/>
                  </a:cubicBezTo>
                  <a:cubicBezTo>
                    <a:pt x="1963" y="4969"/>
                    <a:pt x="1784" y="5308"/>
                    <a:pt x="1615" y="5656"/>
                  </a:cubicBezTo>
                  <a:cubicBezTo>
                    <a:pt x="1508" y="5879"/>
                    <a:pt x="1410" y="6111"/>
                    <a:pt x="1311" y="6334"/>
                  </a:cubicBezTo>
                  <a:cubicBezTo>
                    <a:pt x="1204" y="6575"/>
                    <a:pt x="1115" y="6807"/>
                    <a:pt x="1026" y="7057"/>
                  </a:cubicBezTo>
                  <a:cubicBezTo>
                    <a:pt x="981" y="7173"/>
                    <a:pt x="937" y="7298"/>
                    <a:pt x="892" y="7414"/>
                  </a:cubicBezTo>
                  <a:cubicBezTo>
                    <a:pt x="856" y="7539"/>
                    <a:pt x="812" y="7664"/>
                    <a:pt x="776" y="7779"/>
                  </a:cubicBezTo>
                  <a:cubicBezTo>
                    <a:pt x="732" y="7904"/>
                    <a:pt x="696" y="8029"/>
                    <a:pt x="660" y="8154"/>
                  </a:cubicBezTo>
                  <a:cubicBezTo>
                    <a:pt x="589" y="8404"/>
                    <a:pt x="526" y="8654"/>
                    <a:pt x="464" y="8904"/>
                  </a:cubicBezTo>
                  <a:cubicBezTo>
                    <a:pt x="428" y="9037"/>
                    <a:pt x="402" y="9162"/>
                    <a:pt x="375" y="9287"/>
                  </a:cubicBezTo>
                  <a:cubicBezTo>
                    <a:pt x="348" y="9412"/>
                    <a:pt x="321" y="9546"/>
                    <a:pt x="294" y="9671"/>
                  </a:cubicBezTo>
                  <a:cubicBezTo>
                    <a:pt x="268" y="9805"/>
                    <a:pt x="250" y="9929"/>
                    <a:pt x="223" y="10063"/>
                  </a:cubicBezTo>
                  <a:cubicBezTo>
                    <a:pt x="178" y="10322"/>
                    <a:pt x="143" y="10581"/>
                    <a:pt x="116" y="10848"/>
                  </a:cubicBezTo>
                  <a:cubicBezTo>
                    <a:pt x="98" y="10973"/>
                    <a:pt x="89" y="11107"/>
                    <a:pt x="71" y="11241"/>
                  </a:cubicBezTo>
                  <a:cubicBezTo>
                    <a:pt x="63" y="11375"/>
                    <a:pt x="54" y="11508"/>
                    <a:pt x="45" y="11642"/>
                  </a:cubicBezTo>
                  <a:cubicBezTo>
                    <a:pt x="27" y="11830"/>
                    <a:pt x="18" y="12008"/>
                    <a:pt x="18" y="12195"/>
                  </a:cubicBezTo>
                  <a:cubicBezTo>
                    <a:pt x="9" y="12383"/>
                    <a:pt x="0" y="12570"/>
                    <a:pt x="0" y="12757"/>
                  </a:cubicBezTo>
                  <a:lnTo>
                    <a:pt x="0" y="14274"/>
                  </a:lnTo>
                  <a:cubicBezTo>
                    <a:pt x="0" y="14470"/>
                    <a:pt x="80" y="14640"/>
                    <a:pt x="205" y="14765"/>
                  </a:cubicBezTo>
                  <a:cubicBezTo>
                    <a:pt x="330" y="14890"/>
                    <a:pt x="509" y="14970"/>
                    <a:pt x="696" y="14970"/>
                  </a:cubicBezTo>
                  <a:cubicBezTo>
                    <a:pt x="1080" y="14970"/>
                    <a:pt x="1392" y="14658"/>
                    <a:pt x="1392" y="14274"/>
                  </a:cubicBezTo>
                  <a:lnTo>
                    <a:pt x="1392" y="13765"/>
                  </a:lnTo>
                  <a:cubicBezTo>
                    <a:pt x="1392" y="13382"/>
                    <a:pt x="1704" y="13079"/>
                    <a:pt x="2088" y="13079"/>
                  </a:cubicBezTo>
                  <a:cubicBezTo>
                    <a:pt x="2284" y="13079"/>
                    <a:pt x="2462" y="13150"/>
                    <a:pt x="2587" y="13275"/>
                  </a:cubicBezTo>
                  <a:cubicBezTo>
                    <a:pt x="2712" y="13400"/>
                    <a:pt x="2783" y="13578"/>
                    <a:pt x="2783" y="13765"/>
                  </a:cubicBezTo>
                  <a:lnTo>
                    <a:pt x="2783" y="13962"/>
                  </a:lnTo>
                  <a:cubicBezTo>
                    <a:pt x="2783" y="14158"/>
                    <a:pt x="2864" y="14327"/>
                    <a:pt x="2989" y="14452"/>
                  </a:cubicBezTo>
                  <a:cubicBezTo>
                    <a:pt x="3114" y="14586"/>
                    <a:pt x="3292" y="14658"/>
                    <a:pt x="3479" y="14658"/>
                  </a:cubicBezTo>
                  <a:cubicBezTo>
                    <a:pt x="3863" y="14658"/>
                    <a:pt x="4175" y="14345"/>
                    <a:pt x="4175" y="13962"/>
                  </a:cubicBezTo>
                  <a:lnTo>
                    <a:pt x="4175" y="12757"/>
                  </a:lnTo>
                  <a:lnTo>
                    <a:pt x="16433" y="12748"/>
                  </a:lnTo>
                  <a:lnTo>
                    <a:pt x="6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1"/>
            <p:cNvSpPr/>
            <p:nvPr/>
          </p:nvSpPr>
          <p:spPr>
            <a:xfrm>
              <a:off x="814221" y="3886643"/>
              <a:ext cx="525514" cy="476037"/>
            </a:xfrm>
            <a:custGeom>
              <a:rect b="b" l="l" r="r" t="t"/>
              <a:pathLst>
                <a:path extrusionOk="0" h="15452" w="17058">
                  <a:moveTo>
                    <a:pt x="6263" y="563"/>
                  </a:moveTo>
                  <a:lnTo>
                    <a:pt x="16201" y="12820"/>
                  </a:lnTo>
                  <a:lnTo>
                    <a:pt x="4176" y="12829"/>
                  </a:lnTo>
                  <a:lnTo>
                    <a:pt x="4176" y="14239"/>
                  </a:lnTo>
                  <a:cubicBezTo>
                    <a:pt x="4176" y="14515"/>
                    <a:pt x="3953" y="14738"/>
                    <a:pt x="3676" y="14738"/>
                  </a:cubicBezTo>
                  <a:cubicBezTo>
                    <a:pt x="3551" y="14738"/>
                    <a:pt x="3426" y="14685"/>
                    <a:pt x="3328" y="14587"/>
                  </a:cubicBezTo>
                  <a:cubicBezTo>
                    <a:pt x="3239" y="14497"/>
                    <a:pt x="3186" y="14373"/>
                    <a:pt x="3186" y="14239"/>
                  </a:cubicBezTo>
                  <a:lnTo>
                    <a:pt x="3186" y="14042"/>
                  </a:lnTo>
                  <a:cubicBezTo>
                    <a:pt x="3186" y="13802"/>
                    <a:pt x="3087" y="13570"/>
                    <a:pt x="2927" y="13409"/>
                  </a:cubicBezTo>
                  <a:cubicBezTo>
                    <a:pt x="2757" y="13249"/>
                    <a:pt x="2525" y="13150"/>
                    <a:pt x="2285" y="13150"/>
                  </a:cubicBezTo>
                  <a:cubicBezTo>
                    <a:pt x="1794" y="13150"/>
                    <a:pt x="1392" y="13552"/>
                    <a:pt x="1392" y="14042"/>
                  </a:cubicBezTo>
                  <a:lnTo>
                    <a:pt x="1392" y="14551"/>
                  </a:lnTo>
                  <a:cubicBezTo>
                    <a:pt x="1392" y="14819"/>
                    <a:pt x="1169" y="15042"/>
                    <a:pt x="893" y="15042"/>
                  </a:cubicBezTo>
                  <a:cubicBezTo>
                    <a:pt x="768" y="15042"/>
                    <a:pt x="634" y="14988"/>
                    <a:pt x="545" y="14899"/>
                  </a:cubicBezTo>
                  <a:cubicBezTo>
                    <a:pt x="456" y="14801"/>
                    <a:pt x="402" y="14685"/>
                    <a:pt x="402" y="14551"/>
                  </a:cubicBezTo>
                  <a:lnTo>
                    <a:pt x="402" y="13034"/>
                  </a:lnTo>
                  <a:cubicBezTo>
                    <a:pt x="402" y="12829"/>
                    <a:pt x="402" y="12651"/>
                    <a:pt x="411" y="12481"/>
                  </a:cubicBezTo>
                  <a:cubicBezTo>
                    <a:pt x="420" y="12267"/>
                    <a:pt x="429" y="12098"/>
                    <a:pt x="447" y="11928"/>
                  </a:cubicBezTo>
                  <a:cubicBezTo>
                    <a:pt x="456" y="11803"/>
                    <a:pt x="465" y="11669"/>
                    <a:pt x="474" y="11536"/>
                  </a:cubicBezTo>
                  <a:cubicBezTo>
                    <a:pt x="483" y="11402"/>
                    <a:pt x="500" y="11277"/>
                    <a:pt x="518" y="11143"/>
                  </a:cubicBezTo>
                  <a:cubicBezTo>
                    <a:pt x="536" y="10911"/>
                    <a:pt x="572" y="10661"/>
                    <a:pt x="625" y="10376"/>
                  </a:cubicBezTo>
                  <a:cubicBezTo>
                    <a:pt x="643" y="10242"/>
                    <a:pt x="670" y="10117"/>
                    <a:pt x="688" y="9983"/>
                  </a:cubicBezTo>
                  <a:cubicBezTo>
                    <a:pt x="706" y="9912"/>
                    <a:pt x="723" y="9850"/>
                    <a:pt x="732" y="9778"/>
                  </a:cubicBezTo>
                  <a:cubicBezTo>
                    <a:pt x="750" y="9716"/>
                    <a:pt x="759" y="9662"/>
                    <a:pt x="768" y="9609"/>
                  </a:cubicBezTo>
                  <a:cubicBezTo>
                    <a:pt x="795" y="9484"/>
                    <a:pt x="822" y="9359"/>
                    <a:pt x="857" y="9234"/>
                  </a:cubicBezTo>
                  <a:cubicBezTo>
                    <a:pt x="920" y="8984"/>
                    <a:pt x="982" y="8734"/>
                    <a:pt x="1053" y="8485"/>
                  </a:cubicBezTo>
                  <a:cubicBezTo>
                    <a:pt x="1080" y="8387"/>
                    <a:pt x="1107" y="8297"/>
                    <a:pt x="1143" y="8199"/>
                  </a:cubicBezTo>
                  <a:lnTo>
                    <a:pt x="1161" y="8119"/>
                  </a:lnTo>
                  <a:cubicBezTo>
                    <a:pt x="1205" y="8003"/>
                    <a:pt x="1241" y="7878"/>
                    <a:pt x="1285" y="7762"/>
                  </a:cubicBezTo>
                  <a:cubicBezTo>
                    <a:pt x="1321" y="7637"/>
                    <a:pt x="1366" y="7521"/>
                    <a:pt x="1410" y="7396"/>
                  </a:cubicBezTo>
                  <a:cubicBezTo>
                    <a:pt x="1500" y="7155"/>
                    <a:pt x="1598" y="6924"/>
                    <a:pt x="1696" y="6692"/>
                  </a:cubicBezTo>
                  <a:cubicBezTo>
                    <a:pt x="1785" y="6469"/>
                    <a:pt x="1892" y="6246"/>
                    <a:pt x="1999" y="6022"/>
                  </a:cubicBezTo>
                  <a:cubicBezTo>
                    <a:pt x="2160" y="5675"/>
                    <a:pt x="2347" y="5336"/>
                    <a:pt x="2534" y="5006"/>
                  </a:cubicBezTo>
                  <a:cubicBezTo>
                    <a:pt x="2570" y="4934"/>
                    <a:pt x="2615" y="4863"/>
                    <a:pt x="2659" y="4791"/>
                  </a:cubicBezTo>
                  <a:cubicBezTo>
                    <a:pt x="2864" y="4443"/>
                    <a:pt x="3087" y="4087"/>
                    <a:pt x="3337" y="3730"/>
                  </a:cubicBezTo>
                  <a:cubicBezTo>
                    <a:pt x="3391" y="3650"/>
                    <a:pt x="3444" y="3578"/>
                    <a:pt x="3507" y="3498"/>
                  </a:cubicBezTo>
                  <a:cubicBezTo>
                    <a:pt x="3560" y="3426"/>
                    <a:pt x="3614" y="3355"/>
                    <a:pt x="3676" y="3275"/>
                  </a:cubicBezTo>
                  <a:cubicBezTo>
                    <a:pt x="3739" y="3186"/>
                    <a:pt x="3801" y="3105"/>
                    <a:pt x="3864" y="3016"/>
                  </a:cubicBezTo>
                  <a:cubicBezTo>
                    <a:pt x="3926" y="2945"/>
                    <a:pt x="3980" y="2873"/>
                    <a:pt x="4042" y="2802"/>
                  </a:cubicBezTo>
                  <a:cubicBezTo>
                    <a:pt x="4194" y="2615"/>
                    <a:pt x="4328" y="2454"/>
                    <a:pt x="4452" y="2311"/>
                  </a:cubicBezTo>
                  <a:cubicBezTo>
                    <a:pt x="4559" y="2195"/>
                    <a:pt x="4667" y="2079"/>
                    <a:pt x="4765" y="1972"/>
                  </a:cubicBezTo>
                  <a:cubicBezTo>
                    <a:pt x="4836" y="1892"/>
                    <a:pt x="4916" y="1812"/>
                    <a:pt x="5006" y="1723"/>
                  </a:cubicBezTo>
                  <a:cubicBezTo>
                    <a:pt x="5068" y="1660"/>
                    <a:pt x="5130" y="1589"/>
                    <a:pt x="5193" y="1526"/>
                  </a:cubicBezTo>
                  <a:lnTo>
                    <a:pt x="5264" y="1464"/>
                  </a:lnTo>
                  <a:cubicBezTo>
                    <a:pt x="5345" y="1375"/>
                    <a:pt x="5434" y="1285"/>
                    <a:pt x="5532" y="1205"/>
                  </a:cubicBezTo>
                  <a:cubicBezTo>
                    <a:pt x="5621" y="1116"/>
                    <a:pt x="5710" y="1036"/>
                    <a:pt x="5808" y="946"/>
                  </a:cubicBezTo>
                  <a:cubicBezTo>
                    <a:pt x="5907" y="857"/>
                    <a:pt x="6014" y="768"/>
                    <a:pt x="6130" y="670"/>
                  </a:cubicBezTo>
                  <a:cubicBezTo>
                    <a:pt x="6174" y="634"/>
                    <a:pt x="6219" y="599"/>
                    <a:pt x="6263" y="563"/>
                  </a:cubicBezTo>
                  <a:close/>
                  <a:moveTo>
                    <a:pt x="6335" y="1"/>
                  </a:moveTo>
                  <a:lnTo>
                    <a:pt x="6174" y="108"/>
                  </a:lnTo>
                  <a:cubicBezTo>
                    <a:pt x="6156" y="126"/>
                    <a:pt x="6130" y="144"/>
                    <a:pt x="6112" y="161"/>
                  </a:cubicBezTo>
                  <a:cubicBezTo>
                    <a:pt x="6023" y="224"/>
                    <a:pt x="5942" y="295"/>
                    <a:pt x="5862" y="367"/>
                  </a:cubicBezTo>
                  <a:cubicBezTo>
                    <a:pt x="5746" y="456"/>
                    <a:pt x="5639" y="554"/>
                    <a:pt x="5541" y="652"/>
                  </a:cubicBezTo>
                  <a:cubicBezTo>
                    <a:pt x="5443" y="732"/>
                    <a:pt x="5345" y="822"/>
                    <a:pt x="5255" y="911"/>
                  </a:cubicBezTo>
                  <a:cubicBezTo>
                    <a:pt x="5157" y="991"/>
                    <a:pt x="5068" y="1089"/>
                    <a:pt x="4979" y="1178"/>
                  </a:cubicBezTo>
                  <a:lnTo>
                    <a:pt x="4907" y="1241"/>
                  </a:lnTo>
                  <a:cubicBezTo>
                    <a:pt x="4845" y="1312"/>
                    <a:pt x="4774" y="1375"/>
                    <a:pt x="4711" y="1446"/>
                  </a:cubicBezTo>
                  <a:cubicBezTo>
                    <a:pt x="4631" y="1526"/>
                    <a:pt x="4551" y="1607"/>
                    <a:pt x="4470" y="1696"/>
                  </a:cubicBezTo>
                  <a:cubicBezTo>
                    <a:pt x="4363" y="1812"/>
                    <a:pt x="4265" y="1919"/>
                    <a:pt x="4158" y="2035"/>
                  </a:cubicBezTo>
                  <a:cubicBezTo>
                    <a:pt x="4015" y="2195"/>
                    <a:pt x="3881" y="2356"/>
                    <a:pt x="3730" y="2543"/>
                  </a:cubicBezTo>
                  <a:cubicBezTo>
                    <a:pt x="3667" y="2624"/>
                    <a:pt x="3605" y="2695"/>
                    <a:pt x="3551" y="2766"/>
                  </a:cubicBezTo>
                  <a:cubicBezTo>
                    <a:pt x="3480" y="2856"/>
                    <a:pt x="3409" y="2945"/>
                    <a:pt x="3346" y="3034"/>
                  </a:cubicBezTo>
                  <a:cubicBezTo>
                    <a:pt x="3293" y="3105"/>
                    <a:pt x="3230" y="3186"/>
                    <a:pt x="3186" y="3257"/>
                  </a:cubicBezTo>
                  <a:cubicBezTo>
                    <a:pt x="3123" y="3337"/>
                    <a:pt x="3070" y="3418"/>
                    <a:pt x="2998" y="3507"/>
                  </a:cubicBezTo>
                  <a:cubicBezTo>
                    <a:pt x="2748" y="3864"/>
                    <a:pt x="2517" y="4229"/>
                    <a:pt x="2311" y="4577"/>
                  </a:cubicBezTo>
                  <a:cubicBezTo>
                    <a:pt x="2267" y="4649"/>
                    <a:pt x="2222" y="4729"/>
                    <a:pt x="2178" y="4809"/>
                  </a:cubicBezTo>
                  <a:cubicBezTo>
                    <a:pt x="1990" y="5139"/>
                    <a:pt x="1803" y="5487"/>
                    <a:pt x="1633" y="5844"/>
                  </a:cubicBezTo>
                  <a:cubicBezTo>
                    <a:pt x="1526" y="6076"/>
                    <a:pt x="1419" y="6308"/>
                    <a:pt x="1321" y="6531"/>
                  </a:cubicBezTo>
                  <a:cubicBezTo>
                    <a:pt x="1223" y="6772"/>
                    <a:pt x="1125" y="7004"/>
                    <a:pt x="1036" y="7263"/>
                  </a:cubicBezTo>
                  <a:cubicBezTo>
                    <a:pt x="991" y="7378"/>
                    <a:pt x="946" y="7503"/>
                    <a:pt x="902" y="7628"/>
                  </a:cubicBezTo>
                  <a:cubicBezTo>
                    <a:pt x="857" y="7753"/>
                    <a:pt x="822" y="7878"/>
                    <a:pt x="777" y="8003"/>
                  </a:cubicBezTo>
                  <a:lnTo>
                    <a:pt x="750" y="8074"/>
                  </a:lnTo>
                  <a:cubicBezTo>
                    <a:pt x="723" y="8181"/>
                    <a:pt x="697" y="8271"/>
                    <a:pt x="661" y="8378"/>
                  </a:cubicBezTo>
                  <a:cubicBezTo>
                    <a:pt x="590" y="8627"/>
                    <a:pt x="527" y="8877"/>
                    <a:pt x="465" y="9136"/>
                  </a:cubicBezTo>
                  <a:cubicBezTo>
                    <a:pt x="429" y="9261"/>
                    <a:pt x="402" y="9395"/>
                    <a:pt x="375" y="9528"/>
                  </a:cubicBezTo>
                  <a:cubicBezTo>
                    <a:pt x="358" y="9582"/>
                    <a:pt x="349" y="9636"/>
                    <a:pt x="340" y="9698"/>
                  </a:cubicBezTo>
                  <a:cubicBezTo>
                    <a:pt x="322" y="9769"/>
                    <a:pt x="304" y="9841"/>
                    <a:pt x="295" y="9912"/>
                  </a:cubicBezTo>
                  <a:cubicBezTo>
                    <a:pt x="268" y="10046"/>
                    <a:pt x="251" y="10171"/>
                    <a:pt x="224" y="10305"/>
                  </a:cubicBezTo>
                  <a:cubicBezTo>
                    <a:pt x="170" y="10599"/>
                    <a:pt x="135" y="10858"/>
                    <a:pt x="117" y="11099"/>
                  </a:cubicBezTo>
                  <a:cubicBezTo>
                    <a:pt x="99" y="11232"/>
                    <a:pt x="81" y="11366"/>
                    <a:pt x="72" y="11500"/>
                  </a:cubicBezTo>
                  <a:cubicBezTo>
                    <a:pt x="63" y="11634"/>
                    <a:pt x="45" y="11768"/>
                    <a:pt x="36" y="11901"/>
                  </a:cubicBezTo>
                  <a:cubicBezTo>
                    <a:pt x="28" y="12071"/>
                    <a:pt x="19" y="12249"/>
                    <a:pt x="10" y="12463"/>
                  </a:cubicBezTo>
                  <a:cubicBezTo>
                    <a:pt x="1" y="12633"/>
                    <a:pt x="1" y="12820"/>
                    <a:pt x="1" y="13034"/>
                  </a:cubicBezTo>
                  <a:lnTo>
                    <a:pt x="1" y="14551"/>
                  </a:lnTo>
                  <a:cubicBezTo>
                    <a:pt x="1" y="14792"/>
                    <a:pt x="90" y="15015"/>
                    <a:pt x="260" y="15184"/>
                  </a:cubicBezTo>
                  <a:cubicBezTo>
                    <a:pt x="429" y="15354"/>
                    <a:pt x="661" y="15452"/>
                    <a:pt x="893" y="15452"/>
                  </a:cubicBezTo>
                  <a:cubicBezTo>
                    <a:pt x="1392" y="15452"/>
                    <a:pt x="1794" y="15042"/>
                    <a:pt x="1794" y="14551"/>
                  </a:cubicBezTo>
                  <a:lnTo>
                    <a:pt x="1794" y="14042"/>
                  </a:lnTo>
                  <a:cubicBezTo>
                    <a:pt x="1794" y="13775"/>
                    <a:pt x="2017" y="13552"/>
                    <a:pt x="2285" y="13552"/>
                  </a:cubicBezTo>
                  <a:cubicBezTo>
                    <a:pt x="2418" y="13552"/>
                    <a:pt x="2543" y="13605"/>
                    <a:pt x="2641" y="13695"/>
                  </a:cubicBezTo>
                  <a:cubicBezTo>
                    <a:pt x="2731" y="13784"/>
                    <a:pt x="2784" y="13909"/>
                    <a:pt x="2784" y="14042"/>
                  </a:cubicBezTo>
                  <a:lnTo>
                    <a:pt x="2784" y="14239"/>
                  </a:lnTo>
                  <a:cubicBezTo>
                    <a:pt x="2784" y="14480"/>
                    <a:pt x="2873" y="14703"/>
                    <a:pt x="3043" y="14872"/>
                  </a:cubicBezTo>
                  <a:cubicBezTo>
                    <a:pt x="3212" y="15042"/>
                    <a:pt x="3444" y="15140"/>
                    <a:pt x="3676" y="15140"/>
                  </a:cubicBezTo>
                  <a:cubicBezTo>
                    <a:pt x="4176" y="15140"/>
                    <a:pt x="4577" y="14738"/>
                    <a:pt x="4577" y="14239"/>
                  </a:cubicBezTo>
                  <a:lnTo>
                    <a:pt x="4577" y="13240"/>
                  </a:lnTo>
                  <a:lnTo>
                    <a:pt x="17058" y="13231"/>
                  </a:lnTo>
                  <a:lnTo>
                    <a:pt x="6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1"/>
            <p:cNvSpPr/>
            <p:nvPr/>
          </p:nvSpPr>
          <p:spPr>
            <a:xfrm>
              <a:off x="1326519" y="3893236"/>
              <a:ext cx="506290" cy="578842"/>
            </a:xfrm>
            <a:custGeom>
              <a:rect b="b" l="l" r="r" t="t"/>
              <a:pathLst>
                <a:path extrusionOk="0" h="18789" w="16434">
                  <a:moveTo>
                    <a:pt x="10278" y="1"/>
                  </a:moveTo>
                  <a:lnTo>
                    <a:pt x="1" y="12811"/>
                  </a:lnTo>
                  <a:lnTo>
                    <a:pt x="9475" y="12803"/>
                  </a:lnTo>
                  <a:lnTo>
                    <a:pt x="9475" y="15399"/>
                  </a:lnTo>
                  <a:cubicBezTo>
                    <a:pt x="9475" y="15586"/>
                    <a:pt x="9555" y="15764"/>
                    <a:pt x="9680" y="15889"/>
                  </a:cubicBezTo>
                  <a:cubicBezTo>
                    <a:pt x="9805" y="16014"/>
                    <a:pt x="9983" y="16094"/>
                    <a:pt x="10171" y="16094"/>
                  </a:cubicBezTo>
                  <a:cubicBezTo>
                    <a:pt x="10554" y="16094"/>
                    <a:pt x="10866" y="15782"/>
                    <a:pt x="10866" y="15399"/>
                  </a:cubicBezTo>
                  <a:lnTo>
                    <a:pt x="10866" y="14471"/>
                  </a:lnTo>
                  <a:cubicBezTo>
                    <a:pt x="10866" y="14087"/>
                    <a:pt x="11179" y="13775"/>
                    <a:pt x="11562" y="13775"/>
                  </a:cubicBezTo>
                  <a:cubicBezTo>
                    <a:pt x="11759" y="13775"/>
                    <a:pt x="11928" y="13855"/>
                    <a:pt x="12053" y="13980"/>
                  </a:cubicBezTo>
                  <a:cubicBezTo>
                    <a:pt x="12187" y="14105"/>
                    <a:pt x="12258" y="14283"/>
                    <a:pt x="12258" y="14471"/>
                  </a:cubicBezTo>
                  <a:lnTo>
                    <a:pt x="12258" y="18093"/>
                  </a:lnTo>
                  <a:cubicBezTo>
                    <a:pt x="12258" y="18280"/>
                    <a:pt x="12338" y="18458"/>
                    <a:pt x="12463" y="18583"/>
                  </a:cubicBezTo>
                  <a:cubicBezTo>
                    <a:pt x="12588" y="18708"/>
                    <a:pt x="12767" y="18789"/>
                    <a:pt x="12954" y="18789"/>
                  </a:cubicBezTo>
                  <a:cubicBezTo>
                    <a:pt x="13338" y="18789"/>
                    <a:pt x="13650" y="18476"/>
                    <a:pt x="13650" y="18093"/>
                  </a:cubicBezTo>
                  <a:lnTo>
                    <a:pt x="13650" y="14203"/>
                  </a:lnTo>
                  <a:cubicBezTo>
                    <a:pt x="13650" y="13820"/>
                    <a:pt x="13962" y="13507"/>
                    <a:pt x="14346" y="13507"/>
                  </a:cubicBezTo>
                  <a:cubicBezTo>
                    <a:pt x="14542" y="13507"/>
                    <a:pt x="14711" y="13588"/>
                    <a:pt x="14836" y="13713"/>
                  </a:cubicBezTo>
                  <a:cubicBezTo>
                    <a:pt x="14970" y="13837"/>
                    <a:pt x="15042" y="14016"/>
                    <a:pt x="15042" y="14203"/>
                  </a:cubicBezTo>
                  <a:lnTo>
                    <a:pt x="15042" y="15818"/>
                  </a:lnTo>
                  <a:cubicBezTo>
                    <a:pt x="15042" y="16014"/>
                    <a:pt x="15122" y="16184"/>
                    <a:pt x="15247" y="16309"/>
                  </a:cubicBezTo>
                  <a:cubicBezTo>
                    <a:pt x="15372" y="16442"/>
                    <a:pt x="15550" y="16514"/>
                    <a:pt x="15737" y="16514"/>
                  </a:cubicBezTo>
                  <a:cubicBezTo>
                    <a:pt x="16121" y="16514"/>
                    <a:pt x="16433" y="16201"/>
                    <a:pt x="16433" y="15818"/>
                  </a:cubicBezTo>
                  <a:lnTo>
                    <a:pt x="16433" y="12803"/>
                  </a:lnTo>
                  <a:cubicBezTo>
                    <a:pt x="16433" y="11563"/>
                    <a:pt x="16290" y="10358"/>
                    <a:pt x="16032" y="9207"/>
                  </a:cubicBezTo>
                  <a:cubicBezTo>
                    <a:pt x="15202" y="5514"/>
                    <a:pt x="13132" y="2294"/>
                    <a:pt x="10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1"/>
            <p:cNvSpPr/>
            <p:nvPr/>
          </p:nvSpPr>
          <p:spPr>
            <a:xfrm>
              <a:off x="1313611" y="3884455"/>
              <a:ext cx="525514" cy="593661"/>
            </a:xfrm>
            <a:custGeom>
              <a:rect b="b" l="l" r="r" t="t"/>
              <a:pathLst>
                <a:path extrusionOk="0" h="19270" w="17058">
                  <a:moveTo>
                    <a:pt x="10723" y="571"/>
                  </a:moveTo>
                  <a:cubicBezTo>
                    <a:pt x="13507" y="2864"/>
                    <a:pt x="15469" y="6040"/>
                    <a:pt x="16254" y="9537"/>
                  </a:cubicBezTo>
                  <a:cubicBezTo>
                    <a:pt x="16513" y="10688"/>
                    <a:pt x="16647" y="11883"/>
                    <a:pt x="16656" y="13088"/>
                  </a:cubicBezTo>
                  <a:lnTo>
                    <a:pt x="16656" y="16103"/>
                  </a:lnTo>
                  <a:cubicBezTo>
                    <a:pt x="16656" y="16379"/>
                    <a:pt x="16433" y="16602"/>
                    <a:pt x="16156" y="16602"/>
                  </a:cubicBezTo>
                  <a:cubicBezTo>
                    <a:pt x="16031" y="16602"/>
                    <a:pt x="15898" y="16549"/>
                    <a:pt x="15808" y="16451"/>
                  </a:cubicBezTo>
                  <a:cubicBezTo>
                    <a:pt x="15719" y="16362"/>
                    <a:pt x="15666" y="16237"/>
                    <a:pt x="15666" y="16103"/>
                  </a:cubicBezTo>
                  <a:lnTo>
                    <a:pt x="15666" y="14488"/>
                  </a:lnTo>
                  <a:cubicBezTo>
                    <a:pt x="15666" y="14256"/>
                    <a:pt x="15568" y="14024"/>
                    <a:pt x="15407" y="13855"/>
                  </a:cubicBezTo>
                  <a:cubicBezTo>
                    <a:pt x="15237" y="13685"/>
                    <a:pt x="15006" y="13596"/>
                    <a:pt x="14765" y="13596"/>
                  </a:cubicBezTo>
                  <a:cubicBezTo>
                    <a:pt x="14274" y="13596"/>
                    <a:pt x="13873" y="13998"/>
                    <a:pt x="13873" y="14488"/>
                  </a:cubicBezTo>
                  <a:lnTo>
                    <a:pt x="13873" y="18378"/>
                  </a:lnTo>
                  <a:cubicBezTo>
                    <a:pt x="13873" y="18645"/>
                    <a:pt x="13650" y="18868"/>
                    <a:pt x="13373" y="18868"/>
                  </a:cubicBezTo>
                  <a:cubicBezTo>
                    <a:pt x="13239" y="18868"/>
                    <a:pt x="13114" y="18815"/>
                    <a:pt x="13025" y="18717"/>
                  </a:cubicBezTo>
                  <a:cubicBezTo>
                    <a:pt x="12936" y="18627"/>
                    <a:pt x="12882" y="18503"/>
                    <a:pt x="12882" y="18378"/>
                  </a:cubicBezTo>
                  <a:lnTo>
                    <a:pt x="12882" y="14756"/>
                  </a:lnTo>
                  <a:cubicBezTo>
                    <a:pt x="12882" y="14515"/>
                    <a:pt x="12784" y="14283"/>
                    <a:pt x="12624" y="14122"/>
                  </a:cubicBezTo>
                  <a:cubicBezTo>
                    <a:pt x="12454" y="13953"/>
                    <a:pt x="12222" y="13855"/>
                    <a:pt x="11981" y="13855"/>
                  </a:cubicBezTo>
                  <a:cubicBezTo>
                    <a:pt x="11491" y="13855"/>
                    <a:pt x="11089" y="14265"/>
                    <a:pt x="11089" y="14756"/>
                  </a:cubicBezTo>
                  <a:lnTo>
                    <a:pt x="11089" y="15684"/>
                  </a:lnTo>
                  <a:cubicBezTo>
                    <a:pt x="11089" y="15951"/>
                    <a:pt x="10866" y="16174"/>
                    <a:pt x="10590" y="16174"/>
                  </a:cubicBezTo>
                  <a:cubicBezTo>
                    <a:pt x="10465" y="16174"/>
                    <a:pt x="10331" y="16121"/>
                    <a:pt x="10242" y="16031"/>
                  </a:cubicBezTo>
                  <a:cubicBezTo>
                    <a:pt x="10153" y="15942"/>
                    <a:pt x="10099" y="15817"/>
                    <a:pt x="10099" y="15684"/>
                  </a:cubicBezTo>
                  <a:lnTo>
                    <a:pt x="10099" y="12891"/>
                  </a:lnTo>
                  <a:lnTo>
                    <a:pt x="839" y="12891"/>
                  </a:lnTo>
                  <a:lnTo>
                    <a:pt x="10723" y="571"/>
                  </a:lnTo>
                  <a:close/>
                  <a:moveTo>
                    <a:pt x="10661" y="0"/>
                  </a:moveTo>
                  <a:lnTo>
                    <a:pt x="0" y="13302"/>
                  </a:lnTo>
                  <a:lnTo>
                    <a:pt x="0" y="13302"/>
                  </a:lnTo>
                  <a:lnTo>
                    <a:pt x="9689" y="13293"/>
                  </a:lnTo>
                  <a:lnTo>
                    <a:pt x="9689" y="15684"/>
                  </a:lnTo>
                  <a:cubicBezTo>
                    <a:pt x="9689" y="15924"/>
                    <a:pt x="9787" y="16147"/>
                    <a:pt x="9956" y="16317"/>
                  </a:cubicBezTo>
                  <a:cubicBezTo>
                    <a:pt x="10126" y="16486"/>
                    <a:pt x="10358" y="16576"/>
                    <a:pt x="10590" y="16576"/>
                  </a:cubicBezTo>
                  <a:cubicBezTo>
                    <a:pt x="11089" y="16576"/>
                    <a:pt x="11491" y="16174"/>
                    <a:pt x="11491" y="15684"/>
                  </a:cubicBezTo>
                  <a:lnTo>
                    <a:pt x="11491" y="14756"/>
                  </a:lnTo>
                  <a:cubicBezTo>
                    <a:pt x="11491" y="14488"/>
                    <a:pt x="11714" y="14265"/>
                    <a:pt x="11981" y="14265"/>
                  </a:cubicBezTo>
                  <a:cubicBezTo>
                    <a:pt x="12115" y="14265"/>
                    <a:pt x="12240" y="14319"/>
                    <a:pt x="12329" y="14408"/>
                  </a:cubicBezTo>
                  <a:cubicBezTo>
                    <a:pt x="12427" y="14497"/>
                    <a:pt x="12481" y="14622"/>
                    <a:pt x="12481" y="14756"/>
                  </a:cubicBezTo>
                  <a:lnTo>
                    <a:pt x="12481" y="18378"/>
                  </a:lnTo>
                  <a:cubicBezTo>
                    <a:pt x="12481" y="18610"/>
                    <a:pt x="12570" y="18842"/>
                    <a:pt x="12740" y="19011"/>
                  </a:cubicBezTo>
                  <a:cubicBezTo>
                    <a:pt x="12900" y="19172"/>
                    <a:pt x="13132" y="19270"/>
                    <a:pt x="13373" y="19270"/>
                  </a:cubicBezTo>
                  <a:cubicBezTo>
                    <a:pt x="13873" y="19270"/>
                    <a:pt x="14274" y="18868"/>
                    <a:pt x="14274" y="18378"/>
                  </a:cubicBezTo>
                  <a:lnTo>
                    <a:pt x="14274" y="14488"/>
                  </a:lnTo>
                  <a:cubicBezTo>
                    <a:pt x="14274" y="14221"/>
                    <a:pt x="14497" y="13998"/>
                    <a:pt x="14765" y="13998"/>
                  </a:cubicBezTo>
                  <a:cubicBezTo>
                    <a:pt x="14898" y="13998"/>
                    <a:pt x="15023" y="14051"/>
                    <a:pt x="15113" y="14140"/>
                  </a:cubicBezTo>
                  <a:cubicBezTo>
                    <a:pt x="15211" y="14229"/>
                    <a:pt x="15264" y="14363"/>
                    <a:pt x="15264" y="14488"/>
                  </a:cubicBezTo>
                  <a:lnTo>
                    <a:pt x="15264" y="16103"/>
                  </a:lnTo>
                  <a:cubicBezTo>
                    <a:pt x="15264" y="16344"/>
                    <a:pt x="15353" y="16567"/>
                    <a:pt x="15523" y="16736"/>
                  </a:cubicBezTo>
                  <a:cubicBezTo>
                    <a:pt x="15684" y="16906"/>
                    <a:pt x="15915" y="17004"/>
                    <a:pt x="16156" y="17004"/>
                  </a:cubicBezTo>
                  <a:cubicBezTo>
                    <a:pt x="16656" y="17004"/>
                    <a:pt x="17057" y="16602"/>
                    <a:pt x="17057" y="16103"/>
                  </a:cubicBezTo>
                  <a:lnTo>
                    <a:pt x="17057" y="13088"/>
                  </a:lnTo>
                  <a:cubicBezTo>
                    <a:pt x="17057" y="11856"/>
                    <a:pt x="16915" y="10625"/>
                    <a:pt x="16647" y="9448"/>
                  </a:cubicBezTo>
                  <a:cubicBezTo>
                    <a:pt x="15826" y="5790"/>
                    <a:pt x="13757" y="2480"/>
                    <a:pt x="10822" y="125"/>
                  </a:cubicBezTo>
                  <a:lnTo>
                    <a:pt x="106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1"/>
            <p:cNvSpPr/>
            <p:nvPr/>
          </p:nvSpPr>
          <p:spPr>
            <a:xfrm>
              <a:off x="866163" y="4357166"/>
              <a:ext cx="42915" cy="74246"/>
            </a:xfrm>
            <a:custGeom>
              <a:rect b="b" l="l" r="r" t="t"/>
              <a:pathLst>
                <a:path extrusionOk="0" h="2410" w="1393">
                  <a:moveTo>
                    <a:pt x="697" y="1"/>
                  </a:moveTo>
                  <a:cubicBezTo>
                    <a:pt x="313" y="1"/>
                    <a:pt x="1" y="313"/>
                    <a:pt x="1" y="696"/>
                  </a:cubicBezTo>
                  <a:lnTo>
                    <a:pt x="1" y="1713"/>
                  </a:lnTo>
                  <a:cubicBezTo>
                    <a:pt x="1" y="1901"/>
                    <a:pt x="81" y="2079"/>
                    <a:pt x="206" y="2204"/>
                  </a:cubicBezTo>
                  <a:cubicBezTo>
                    <a:pt x="331" y="2329"/>
                    <a:pt x="509" y="2409"/>
                    <a:pt x="697" y="2409"/>
                  </a:cubicBezTo>
                  <a:cubicBezTo>
                    <a:pt x="1080" y="2409"/>
                    <a:pt x="1393" y="2097"/>
                    <a:pt x="1393" y="1713"/>
                  </a:cubicBezTo>
                  <a:lnTo>
                    <a:pt x="1393" y="696"/>
                  </a:lnTo>
                  <a:cubicBezTo>
                    <a:pt x="1393" y="500"/>
                    <a:pt x="1321" y="322"/>
                    <a:pt x="1187" y="197"/>
                  </a:cubicBezTo>
                  <a:cubicBezTo>
                    <a:pt x="1062" y="72"/>
                    <a:pt x="893" y="1"/>
                    <a:pt x="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1"/>
            <p:cNvSpPr/>
            <p:nvPr/>
          </p:nvSpPr>
          <p:spPr>
            <a:xfrm>
              <a:off x="860124" y="4350850"/>
              <a:ext cx="55269" cy="86600"/>
            </a:xfrm>
            <a:custGeom>
              <a:rect b="b" l="l" r="r" t="t"/>
              <a:pathLst>
                <a:path extrusionOk="0" h="2811" w="1794">
                  <a:moveTo>
                    <a:pt x="893" y="411"/>
                  </a:moveTo>
                  <a:cubicBezTo>
                    <a:pt x="1027" y="411"/>
                    <a:pt x="1151" y="455"/>
                    <a:pt x="1250" y="553"/>
                  </a:cubicBezTo>
                  <a:cubicBezTo>
                    <a:pt x="1339" y="643"/>
                    <a:pt x="1392" y="768"/>
                    <a:pt x="1392" y="901"/>
                  </a:cubicBezTo>
                  <a:lnTo>
                    <a:pt x="1392" y="1918"/>
                  </a:lnTo>
                  <a:cubicBezTo>
                    <a:pt x="1392" y="2186"/>
                    <a:pt x="1169" y="2409"/>
                    <a:pt x="893" y="2409"/>
                  </a:cubicBezTo>
                  <a:cubicBezTo>
                    <a:pt x="768" y="2409"/>
                    <a:pt x="634" y="2356"/>
                    <a:pt x="545" y="2266"/>
                  </a:cubicBezTo>
                  <a:cubicBezTo>
                    <a:pt x="456" y="2168"/>
                    <a:pt x="402" y="2052"/>
                    <a:pt x="402" y="1918"/>
                  </a:cubicBezTo>
                  <a:lnTo>
                    <a:pt x="402" y="901"/>
                  </a:lnTo>
                  <a:cubicBezTo>
                    <a:pt x="402" y="625"/>
                    <a:pt x="625" y="411"/>
                    <a:pt x="893" y="411"/>
                  </a:cubicBezTo>
                  <a:close/>
                  <a:moveTo>
                    <a:pt x="893" y="0"/>
                  </a:moveTo>
                  <a:cubicBezTo>
                    <a:pt x="402" y="0"/>
                    <a:pt x="1" y="402"/>
                    <a:pt x="1" y="901"/>
                  </a:cubicBezTo>
                  <a:lnTo>
                    <a:pt x="1" y="1918"/>
                  </a:lnTo>
                  <a:cubicBezTo>
                    <a:pt x="1" y="2159"/>
                    <a:pt x="90" y="2382"/>
                    <a:pt x="259" y="2552"/>
                  </a:cubicBezTo>
                  <a:cubicBezTo>
                    <a:pt x="420" y="2721"/>
                    <a:pt x="652" y="2811"/>
                    <a:pt x="893" y="2811"/>
                  </a:cubicBezTo>
                  <a:cubicBezTo>
                    <a:pt x="1392" y="2811"/>
                    <a:pt x="1794" y="2409"/>
                    <a:pt x="1794" y="1918"/>
                  </a:cubicBezTo>
                  <a:lnTo>
                    <a:pt x="1794" y="901"/>
                  </a:lnTo>
                  <a:cubicBezTo>
                    <a:pt x="1794" y="661"/>
                    <a:pt x="1696" y="429"/>
                    <a:pt x="1535" y="268"/>
                  </a:cubicBezTo>
                  <a:cubicBezTo>
                    <a:pt x="1366" y="99"/>
                    <a:pt x="1134" y="0"/>
                    <a:pt x="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1"/>
            <p:cNvSpPr/>
            <p:nvPr/>
          </p:nvSpPr>
          <p:spPr>
            <a:xfrm>
              <a:off x="726297" y="3811627"/>
              <a:ext cx="297385" cy="476869"/>
            </a:xfrm>
            <a:custGeom>
              <a:rect b="b" l="l" r="r" t="t"/>
              <a:pathLst>
                <a:path extrusionOk="0" h="15479" w="9653">
                  <a:moveTo>
                    <a:pt x="8056" y="0"/>
                  </a:moveTo>
                  <a:cubicBezTo>
                    <a:pt x="7860" y="0"/>
                    <a:pt x="7672" y="45"/>
                    <a:pt x="7494" y="116"/>
                  </a:cubicBezTo>
                  <a:cubicBezTo>
                    <a:pt x="7405" y="188"/>
                    <a:pt x="7306" y="259"/>
                    <a:pt x="7217" y="339"/>
                  </a:cubicBezTo>
                  <a:cubicBezTo>
                    <a:pt x="7092" y="438"/>
                    <a:pt x="6967" y="536"/>
                    <a:pt x="6851" y="643"/>
                  </a:cubicBezTo>
                  <a:cubicBezTo>
                    <a:pt x="2659" y="4220"/>
                    <a:pt x="0" y="9537"/>
                    <a:pt x="0" y="15478"/>
                  </a:cubicBezTo>
                  <a:lnTo>
                    <a:pt x="3051" y="15469"/>
                  </a:lnTo>
                  <a:cubicBezTo>
                    <a:pt x="3051" y="15282"/>
                    <a:pt x="3060" y="15095"/>
                    <a:pt x="3069" y="14907"/>
                  </a:cubicBezTo>
                  <a:cubicBezTo>
                    <a:pt x="3069" y="14720"/>
                    <a:pt x="3078" y="14542"/>
                    <a:pt x="3096" y="14354"/>
                  </a:cubicBezTo>
                  <a:cubicBezTo>
                    <a:pt x="3105" y="14220"/>
                    <a:pt x="3114" y="14087"/>
                    <a:pt x="3122" y="13953"/>
                  </a:cubicBezTo>
                  <a:cubicBezTo>
                    <a:pt x="3140" y="13819"/>
                    <a:pt x="3149" y="13685"/>
                    <a:pt x="3167" y="13560"/>
                  </a:cubicBezTo>
                  <a:cubicBezTo>
                    <a:pt x="3194" y="13293"/>
                    <a:pt x="3229" y="13034"/>
                    <a:pt x="3274" y="12775"/>
                  </a:cubicBezTo>
                  <a:cubicBezTo>
                    <a:pt x="3301" y="12641"/>
                    <a:pt x="3319" y="12517"/>
                    <a:pt x="3345" y="12383"/>
                  </a:cubicBezTo>
                  <a:cubicBezTo>
                    <a:pt x="3372" y="12258"/>
                    <a:pt x="3399" y="12124"/>
                    <a:pt x="3426" y="11999"/>
                  </a:cubicBezTo>
                  <a:cubicBezTo>
                    <a:pt x="3453" y="11874"/>
                    <a:pt x="3479" y="11749"/>
                    <a:pt x="3515" y="11616"/>
                  </a:cubicBezTo>
                  <a:cubicBezTo>
                    <a:pt x="3568" y="11366"/>
                    <a:pt x="3640" y="11116"/>
                    <a:pt x="3711" y="10866"/>
                  </a:cubicBezTo>
                  <a:cubicBezTo>
                    <a:pt x="3747" y="10741"/>
                    <a:pt x="3783" y="10616"/>
                    <a:pt x="3827" y="10491"/>
                  </a:cubicBezTo>
                  <a:cubicBezTo>
                    <a:pt x="3863" y="10376"/>
                    <a:pt x="3899" y="10251"/>
                    <a:pt x="3943" y="10126"/>
                  </a:cubicBezTo>
                  <a:cubicBezTo>
                    <a:pt x="3988" y="10010"/>
                    <a:pt x="4032" y="9885"/>
                    <a:pt x="4077" y="9769"/>
                  </a:cubicBezTo>
                  <a:cubicBezTo>
                    <a:pt x="4166" y="9519"/>
                    <a:pt x="4255" y="9287"/>
                    <a:pt x="4362" y="9046"/>
                  </a:cubicBezTo>
                  <a:cubicBezTo>
                    <a:pt x="4461" y="8823"/>
                    <a:pt x="4559" y="8591"/>
                    <a:pt x="4666" y="8368"/>
                  </a:cubicBezTo>
                  <a:cubicBezTo>
                    <a:pt x="4835" y="8020"/>
                    <a:pt x="5014" y="7681"/>
                    <a:pt x="5210" y="7342"/>
                  </a:cubicBezTo>
                  <a:cubicBezTo>
                    <a:pt x="5255" y="7262"/>
                    <a:pt x="5290" y="7191"/>
                    <a:pt x="5335" y="7119"/>
                  </a:cubicBezTo>
                  <a:cubicBezTo>
                    <a:pt x="5549" y="6763"/>
                    <a:pt x="5781" y="6406"/>
                    <a:pt x="6022" y="6058"/>
                  </a:cubicBezTo>
                  <a:cubicBezTo>
                    <a:pt x="6075" y="5977"/>
                    <a:pt x="6138" y="5897"/>
                    <a:pt x="6200" y="5817"/>
                  </a:cubicBezTo>
                  <a:cubicBezTo>
                    <a:pt x="6254" y="5737"/>
                    <a:pt x="6307" y="5665"/>
                    <a:pt x="6361" y="5594"/>
                  </a:cubicBezTo>
                  <a:cubicBezTo>
                    <a:pt x="6423" y="5505"/>
                    <a:pt x="6495" y="5415"/>
                    <a:pt x="6566" y="5326"/>
                  </a:cubicBezTo>
                  <a:cubicBezTo>
                    <a:pt x="6619" y="5255"/>
                    <a:pt x="6682" y="5183"/>
                    <a:pt x="6735" y="5112"/>
                  </a:cubicBezTo>
                  <a:cubicBezTo>
                    <a:pt x="6878" y="4943"/>
                    <a:pt x="7021" y="4773"/>
                    <a:pt x="7164" y="4604"/>
                  </a:cubicBezTo>
                  <a:cubicBezTo>
                    <a:pt x="7262" y="4497"/>
                    <a:pt x="7369" y="4381"/>
                    <a:pt x="7467" y="4265"/>
                  </a:cubicBezTo>
                  <a:cubicBezTo>
                    <a:pt x="7547" y="4184"/>
                    <a:pt x="7628" y="4104"/>
                    <a:pt x="7708" y="4024"/>
                  </a:cubicBezTo>
                  <a:cubicBezTo>
                    <a:pt x="7797" y="3935"/>
                    <a:pt x="7886" y="3845"/>
                    <a:pt x="7975" y="3756"/>
                  </a:cubicBezTo>
                  <a:cubicBezTo>
                    <a:pt x="8065" y="3667"/>
                    <a:pt x="8154" y="3578"/>
                    <a:pt x="8243" y="3489"/>
                  </a:cubicBezTo>
                  <a:cubicBezTo>
                    <a:pt x="8341" y="3399"/>
                    <a:pt x="8430" y="3319"/>
                    <a:pt x="8529" y="3239"/>
                  </a:cubicBezTo>
                  <a:cubicBezTo>
                    <a:pt x="8627" y="3141"/>
                    <a:pt x="8734" y="3042"/>
                    <a:pt x="8850" y="2953"/>
                  </a:cubicBezTo>
                  <a:cubicBezTo>
                    <a:pt x="8930" y="2882"/>
                    <a:pt x="9010" y="2811"/>
                    <a:pt x="9100" y="2748"/>
                  </a:cubicBezTo>
                  <a:cubicBezTo>
                    <a:pt x="9117" y="2730"/>
                    <a:pt x="9126" y="2721"/>
                    <a:pt x="9144" y="2712"/>
                  </a:cubicBezTo>
                  <a:cubicBezTo>
                    <a:pt x="9144" y="2712"/>
                    <a:pt x="9653" y="2052"/>
                    <a:pt x="9653" y="1615"/>
                  </a:cubicBezTo>
                  <a:cubicBezTo>
                    <a:pt x="9653" y="777"/>
                    <a:pt x="8877" y="0"/>
                    <a:pt x="8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1"/>
            <p:cNvSpPr/>
            <p:nvPr/>
          </p:nvSpPr>
          <p:spPr>
            <a:xfrm>
              <a:off x="719950" y="3805588"/>
              <a:ext cx="310047" cy="488946"/>
            </a:xfrm>
            <a:custGeom>
              <a:rect b="b" l="l" r="r" t="t"/>
              <a:pathLst>
                <a:path extrusionOk="0" h="15871" w="10064">
                  <a:moveTo>
                    <a:pt x="8262" y="402"/>
                  </a:moveTo>
                  <a:cubicBezTo>
                    <a:pt x="8975" y="402"/>
                    <a:pt x="9653" y="1088"/>
                    <a:pt x="9653" y="1811"/>
                  </a:cubicBezTo>
                  <a:cubicBezTo>
                    <a:pt x="9653" y="2070"/>
                    <a:pt x="9386" y="2516"/>
                    <a:pt x="9207" y="2757"/>
                  </a:cubicBezTo>
                  <a:cubicBezTo>
                    <a:pt x="9198" y="2766"/>
                    <a:pt x="9181" y="2775"/>
                    <a:pt x="9172" y="2792"/>
                  </a:cubicBezTo>
                  <a:cubicBezTo>
                    <a:pt x="9083" y="2855"/>
                    <a:pt x="9002" y="2926"/>
                    <a:pt x="8922" y="2998"/>
                  </a:cubicBezTo>
                  <a:cubicBezTo>
                    <a:pt x="8806" y="3087"/>
                    <a:pt x="8699" y="3185"/>
                    <a:pt x="8601" y="3283"/>
                  </a:cubicBezTo>
                  <a:cubicBezTo>
                    <a:pt x="8503" y="3363"/>
                    <a:pt x="8405" y="3453"/>
                    <a:pt x="8315" y="3542"/>
                  </a:cubicBezTo>
                  <a:cubicBezTo>
                    <a:pt x="8217" y="3622"/>
                    <a:pt x="8128" y="3720"/>
                    <a:pt x="8039" y="3809"/>
                  </a:cubicBezTo>
                  <a:lnTo>
                    <a:pt x="7967" y="3872"/>
                  </a:lnTo>
                  <a:cubicBezTo>
                    <a:pt x="7905" y="3943"/>
                    <a:pt x="7834" y="4006"/>
                    <a:pt x="7771" y="4077"/>
                  </a:cubicBezTo>
                  <a:cubicBezTo>
                    <a:pt x="7691" y="4157"/>
                    <a:pt x="7611" y="4238"/>
                    <a:pt x="7530" y="4327"/>
                  </a:cubicBezTo>
                  <a:cubicBezTo>
                    <a:pt x="7423" y="4443"/>
                    <a:pt x="7325" y="4550"/>
                    <a:pt x="7218" y="4666"/>
                  </a:cubicBezTo>
                  <a:cubicBezTo>
                    <a:pt x="7075" y="4826"/>
                    <a:pt x="6941" y="4987"/>
                    <a:pt x="6790" y="5174"/>
                  </a:cubicBezTo>
                  <a:cubicBezTo>
                    <a:pt x="6727" y="5255"/>
                    <a:pt x="6665" y="5326"/>
                    <a:pt x="6611" y="5397"/>
                  </a:cubicBezTo>
                  <a:cubicBezTo>
                    <a:pt x="6540" y="5487"/>
                    <a:pt x="6469" y="5576"/>
                    <a:pt x="6406" y="5665"/>
                  </a:cubicBezTo>
                  <a:cubicBezTo>
                    <a:pt x="6353" y="5736"/>
                    <a:pt x="6290" y="5817"/>
                    <a:pt x="6246" y="5888"/>
                  </a:cubicBezTo>
                  <a:cubicBezTo>
                    <a:pt x="6183" y="5968"/>
                    <a:pt x="6130" y="6049"/>
                    <a:pt x="6058" y="6138"/>
                  </a:cubicBezTo>
                  <a:cubicBezTo>
                    <a:pt x="5808" y="6495"/>
                    <a:pt x="5577" y="6860"/>
                    <a:pt x="5371" y="7208"/>
                  </a:cubicBezTo>
                  <a:cubicBezTo>
                    <a:pt x="5327" y="7280"/>
                    <a:pt x="5282" y="7360"/>
                    <a:pt x="5238" y="7440"/>
                  </a:cubicBezTo>
                  <a:cubicBezTo>
                    <a:pt x="5050" y="7770"/>
                    <a:pt x="4863" y="8118"/>
                    <a:pt x="4693" y="8475"/>
                  </a:cubicBezTo>
                  <a:cubicBezTo>
                    <a:pt x="4586" y="8707"/>
                    <a:pt x="4479" y="8939"/>
                    <a:pt x="4381" y="9162"/>
                  </a:cubicBezTo>
                  <a:cubicBezTo>
                    <a:pt x="4283" y="9403"/>
                    <a:pt x="4185" y="9635"/>
                    <a:pt x="4096" y="9894"/>
                  </a:cubicBezTo>
                  <a:cubicBezTo>
                    <a:pt x="4051" y="10009"/>
                    <a:pt x="4006" y="10134"/>
                    <a:pt x="3962" y="10250"/>
                  </a:cubicBezTo>
                  <a:cubicBezTo>
                    <a:pt x="3926" y="10366"/>
                    <a:pt x="3890" y="10473"/>
                    <a:pt x="3855" y="10580"/>
                  </a:cubicBezTo>
                  <a:lnTo>
                    <a:pt x="3810" y="10705"/>
                  </a:lnTo>
                  <a:cubicBezTo>
                    <a:pt x="3783" y="10812"/>
                    <a:pt x="3757" y="10902"/>
                    <a:pt x="3721" y="11009"/>
                  </a:cubicBezTo>
                  <a:cubicBezTo>
                    <a:pt x="3667" y="11214"/>
                    <a:pt x="3587" y="11490"/>
                    <a:pt x="3525" y="11767"/>
                  </a:cubicBezTo>
                  <a:cubicBezTo>
                    <a:pt x="3489" y="11892"/>
                    <a:pt x="3462" y="12026"/>
                    <a:pt x="3435" y="12151"/>
                  </a:cubicBezTo>
                  <a:cubicBezTo>
                    <a:pt x="3409" y="12284"/>
                    <a:pt x="3373" y="12418"/>
                    <a:pt x="3355" y="12543"/>
                  </a:cubicBezTo>
                  <a:lnTo>
                    <a:pt x="3346" y="12561"/>
                  </a:lnTo>
                  <a:cubicBezTo>
                    <a:pt x="3328" y="12686"/>
                    <a:pt x="3302" y="12811"/>
                    <a:pt x="3284" y="12936"/>
                  </a:cubicBezTo>
                  <a:cubicBezTo>
                    <a:pt x="3230" y="13230"/>
                    <a:pt x="3195" y="13489"/>
                    <a:pt x="3177" y="13730"/>
                  </a:cubicBezTo>
                  <a:cubicBezTo>
                    <a:pt x="3159" y="13863"/>
                    <a:pt x="3141" y="13997"/>
                    <a:pt x="3132" y="14131"/>
                  </a:cubicBezTo>
                  <a:cubicBezTo>
                    <a:pt x="3114" y="14283"/>
                    <a:pt x="3105" y="14416"/>
                    <a:pt x="3096" y="14532"/>
                  </a:cubicBezTo>
                  <a:cubicBezTo>
                    <a:pt x="3088" y="14702"/>
                    <a:pt x="3079" y="14880"/>
                    <a:pt x="3070" y="15094"/>
                  </a:cubicBezTo>
                  <a:cubicBezTo>
                    <a:pt x="3061" y="15210"/>
                    <a:pt x="3061" y="15335"/>
                    <a:pt x="3061" y="15469"/>
                  </a:cubicBezTo>
                  <a:lnTo>
                    <a:pt x="411" y="15469"/>
                  </a:lnTo>
                  <a:cubicBezTo>
                    <a:pt x="474" y="9885"/>
                    <a:pt x="2936" y="4621"/>
                    <a:pt x="7191" y="990"/>
                  </a:cubicBezTo>
                  <a:cubicBezTo>
                    <a:pt x="7307" y="892"/>
                    <a:pt x="7432" y="785"/>
                    <a:pt x="7557" y="687"/>
                  </a:cubicBezTo>
                  <a:lnTo>
                    <a:pt x="7575" y="669"/>
                  </a:lnTo>
                  <a:cubicBezTo>
                    <a:pt x="7655" y="607"/>
                    <a:pt x="7727" y="544"/>
                    <a:pt x="7807" y="491"/>
                  </a:cubicBezTo>
                  <a:cubicBezTo>
                    <a:pt x="7950" y="428"/>
                    <a:pt x="8101" y="402"/>
                    <a:pt x="8262" y="402"/>
                  </a:cubicBezTo>
                  <a:close/>
                  <a:moveTo>
                    <a:pt x="8262" y="0"/>
                  </a:moveTo>
                  <a:cubicBezTo>
                    <a:pt x="8039" y="0"/>
                    <a:pt x="7825" y="45"/>
                    <a:pt x="7619" y="125"/>
                  </a:cubicBezTo>
                  <a:lnTo>
                    <a:pt x="7575" y="152"/>
                  </a:lnTo>
                  <a:cubicBezTo>
                    <a:pt x="7495" y="214"/>
                    <a:pt x="7405" y="286"/>
                    <a:pt x="7316" y="357"/>
                  </a:cubicBezTo>
                  <a:lnTo>
                    <a:pt x="7298" y="375"/>
                  </a:lnTo>
                  <a:cubicBezTo>
                    <a:pt x="7173" y="473"/>
                    <a:pt x="7049" y="580"/>
                    <a:pt x="6924" y="687"/>
                  </a:cubicBezTo>
                  <a:cubicBezTo>
                    <a:pt x="2526" y="4434"/>
                    <a:pt x="10" y="9894"/>
                    <a:pt x="1" y="15674"/>
                  </a:cubicBezTo>
                  <a:lnTo>
                    <a:pt x="1" y="15871"/>
                  </a:lnTo>
                  <a:lnTo>
                    <a:pt x="3462" y="15871"/>
                  </a:lnTo>
                  <a:lnTo>
                    <a:pt x="3462" y="15665"/>
                  </a:lnTo>
                  <a:cubicBezTo>
                    <a:pt x="3462" y="15460"/>
                    <a:pt x="3462" y="15282"/>
                    <a:pt x="3471" y="15112"/>
                  </a:cubicBezTo>
                  <a:cubicBezTo>
                    <a:pt x="3480" y="14898"/>
                    <a:pt x="3489" y="14729"/>
                    <a:pt x="3507" y="14559"/>
                  </a:cubicBezTo>
                  <a:cubicBezTo>
                    <a:pt x="3507" y="14443"/>
                    <a:pt x="3516" y="14309"/>
                    <a:pt x="3534" y="14167"/>
                  </a:cubicBezTo>
                  <a:cubicBezTo>
                    <a:pt x="3543" y="14033"/>
                    <a:pt x="3560" y="13908"/>
                    <a:pt x="3578" y="13774"/>
                  </a:cubicBezTo>
                  <a:cubicBezTo>
                    <a:pt x="3596" y="13542"/>
                    <a:pt x="3632" y="13292"/>
                    <a:pt x="3685" y="12998"/>
                  </a:cubicBezTo>
                  <a:cubicBezTo>
                    <a:pt x="3703" y="12882"/>
                    <a:pt x="3721" y="12757"/>
                    <a:pt x="3748" y="12641"/>
                  </a:cubicBezTo>
                  <a:lnTo>
                    <a:pt x="3757" y="12614"/>
                  </a:lnTo>
                  <a:cubicBezTo>
                    <a:pt x="3774" y="12490"/>
                    <a:pt x="3801" y="12365"/>
                    <a:pt x="3828" y="12240"/>
                  </a:cubicBezTo>
                  <a:cubicBezTo>
                    <a:pt x="3855" y="12115"/>
                    <a:pt x="3882" y="11990"/>
                    <a:pt x="3917" y="11856"/>
                  </a:cubicBezTo>
                  <a:cubicBezTo>
                    <a:pt x="3980" y="11589"/>
                    <a:pt x="4051" y="11321"/>
                    <a:pt x="4113" y="11116"/>
                  </a:cubicBezTo>
                  <a:cubicBezTo>
                    <a:pt x="4140" y="11018"/>
                    <a:pt x="4167" y="10928"/>
                    <a:pt x="4203" y="10830"/>
                  </a:cubicBezTo>
                  <a:lnTo>
                    <a:pt x="4238" y="10705"/>
                  </a:lnTo>
                  <a:cubicBezTo>
                    <a:pt x="4274" y="10598"/>
                    <a:pt x="4310" y="10491"/>
                    <a:pt x="4345" y="10393"/>
                  </a:cubicBezTo>
                  <a:cubicBezTo>
                    <a:pt x="4381" y="10268"/>
                    <a:pt x="4426" y="10152"/>
                    <a:pt x="4470" y="10027"/>
                  </a:cubicBezTo>
                  <a:cubicBezTo>
                    <a:pt x="4560" y="9786"/>
                    <a:pt x="4658" y="9555"/>
                    <a:pt x="4756" y="9323"/>
                  </a:cubicBezTo>
                  <a:cubicBezTo>
                    <a:pt x="4845" y="9100"/>
                    <a:pt x="4952" y="8877"/>
                    <a:pt x="5059" y="8653"/>
                  </a:cubicBezTo>
                  <a:cubicBezTo>
                    <a:pt x="5220" y="8306"/>
                    <a:pt x="5407" y="7967"/>
                    <a:pt x="5594" y="7637"/>
                  </a:cubicBezTo>
                  <a:cubicBezTo>
                    <a:pt x="5630" y="7565"/>
                    <a:pt x="5675" y="7494"/>
                    <a:pt x="5719" y="7422"/>
                  </a:cubicBezTo>
                  <a:cubicBezTo>
                    <a:pt x="5924" y="7074"/>
                    <a:pt x="6147" y="6718"/>
                    <a:pt x="6397" y="6361"/>
                  </a:cubicBezTo>
                  <a:cubicBezTo>
                    <a:pt x="6451" y="6281"/>
                    <a:pt x="6504" y="6209"/>
                    <a:pt x="6567" y="6129"/>
                  </a:cubicBezTo>
                  <a:cubicBezTo>
                    <a:pt x="6620" y="6057"/>
                    <a:pt x="6674" y="5986"/>
                    <a:pt x="6736" y="5906"/>
                  </a:cubicBezTo>
                  <a:cubicBezTo>
                    <a:pt x="6799" y="5817"/>
                    <a:pt x="6861" y="5736"/>
                    <a:pt x="6924" y="5647"/>
                  </a:cubicBezTo>
                  <a:cubicBezTo>
                    <a:pt x="6986" y="5576"/>
                    <a:pt x="7040" y="5504"/>
                    <a:pt x="7102" y="5433"/>
                  </a:cubicBezTo>
                  <a:cubicBezTo>
                    <a:pt x="7254" y="5246"/>
                    <a:pt x="7388" y="5085"/>
                    <a:pt x="7512" y="4942"/>
                  </a:cubicBezTo>
                  <a:cubicBezTo>
                    <a:pt x="7619" y="4826"/>
                    <a:pt x="7727" y="4710"/>
                    <a:pt x="7825" y="4603"/>
                  </a:cubicBezTo>
                  <a:cubicBezTo>
                    <a:pt x="7896" y="4523"/>
                    <a:pt x="7976" y="4443"/>
                    <a:pt x="8066" y="4354"/>
                  </a:cubicBezTo>
                  <a:cubicBezTo>
                    <a:pt x="8128" y="4291"/>
                    <a:pt x="8190" y="4220"/>
                    <a:pt x="8253" y="4157"/>
                  </a:cubicBezTo>
                  <a:lnTo>
                    <a:pt x="8324" y="4095"/>
                  </a:lnTo>
                  <a:cubicBezTo>
                    <a:pt x="8405" y="4006"/>
                    <a:pt x="8494" y="3916"/>
                    <a:pt x="8592" y="3836"/>
                  </a:cubicBezTo>
                  <a:cubicBezTo>
                    <a:pt x="8681" y="3747"/>
                    <a:pt x="8770" y="3667"/>
                    <a:pt x="8868" y="3577"/>
                  </a:cubicBezTo>
                  <a:cubicBezTo>
                    <a:pt x="8967" y="3488"/>
                    <a:pt x="9074" y="3399"/>
                    <a:pt x="9190" y="3301"/>
                  </a:cubicBezTo>
                  <a:cubicBezTo>
                    <a:pt x="9270" y="3230"/>
                    <a:pt x="9350" y="3167"/>
                    <a:pt x="9430" y="3105"/>
                  </a:cubicBezTo>
                  <a:lnTo>
                    <a:pt x="9448" y="3087"/>
                  </a:lnTo>
                  <a:cubicBezTo>
                    <a:pt x="9448" y="3078"/>
                    <a:pt x="9457" y="3078"/>
                    <a:pt x="9466" y="3078"/>
                  </a:cubicBezTo>
                  <a:lnTo>
                    <a:pt x="9493" y="3051"/>
                  </a:lnTo>
                  <a:lnTo>
                    <a:pt x="9511" y="3024"/>
                  </a:lnTo>
                  <a:cubicBezTo>
                    <a:pt x="9564" y="2953"/>
                    <a:pt x="10064" y="2302"/>
                    <a:pt x="10064" y="1811"/>
                  </a:cubicBezTo>
                  <a:cubicBezTo>
                    <a:pt x="10064" y="857"/>
                    <a:pt x="9207" y="0"/>
                    <a:pt x="8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1"/>
            <p:cNvSpPr/>
            <p:nvPr/>
          </p:nvSpPr>
          <p:spPr>
            <a:xfrm>
              <a:off x="1621409" y="3806112"/>
              <a:ext cx="305395" cy="481552"/>
            </a:xfrm>
            <a:custGeom>
              <a:rect b="b" l="l" r="r" t="t"/>
              <a:pathLst>
                <a:path extrusionOk="0" h="15631" w="9913">
                  <a:moveTo>
                    <a:pt x="1482" y="1"/>
                  </a:moveTo>
                  <a:cubicBezTo>
                    <a:pt x="661" y="1"/>
                    <a:pt x="1" y="679"/>
                    <a:pt x="1" y="1518"/>
                  </a:cubicBezTo>
                  <a:cubicBezTo>
                    <a:pt x="1" y="2062"/>
                    <a:pt x="706" y="2829"/>
                    <a:pt x="706" y="2829"/>
                  </a:cubicBezTo>
                  <a:cubicBezTo>
                    <a:pt x="3560" y="5122"/>
                    <a:pt x="5630" y="8342"/>
                    <a:pt x="6460" y="12035"/>
                  </a:cubicBezTo>
                  <a:cubicBezTo>
                    <a:pt x="6718" y="13186"/>
                    <a:pt x="6861" y="14391"/>
                    <a:pt x="6861" y="15631"/>
                  </a:cubicBezTo>
                  <a:lnTo>
                    <a:pt x="9912" y="15631"/>
                  </a:lnTo>
                  <a:cubicBezTo>
                    <a:pt x="9903" y="9493"/>
                    <a:pt x="7057" y="4015"/>
                    <a:pt x="2615" y="447"/>
                  </a:cubicBezTo>
                  <a:cubicBezTo>
                    <a:pt x="2615" y="447"/>
                    <a:pt x="1919" y="1"/>
                    <a:pt x="14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1"/>
            <p:cNvSpPr/>
            <p:nvPr/>
          </p:nvSpPr>
          <p:spPr>
            <a:xfrm>
              <a:off x="1615093" y="3799796"/>
              <a:ext cx="318026" cy="494183"/>
            </a:xfrm>
            <a:custGeom>
              <a:rect b="b" l="l" r="r" t="t"/>
              <a:pathLst>
                <a:path extrusionOk="0" h="16041" w="10323">
                  <a:moveTo>
                    <a:pt x="1687" y="411"/>
                  </a:moveTo>
                  <a:cubicBezTo>
                    <a:pt x="1990" y="411"/>
                    <a:pt x="2508" y="697"/>
                    <a:pt x="2695" y="822"/>
                  </a:cubicBezTo>
                  <a:cubicBezTo>
                    <a:pt x="7227" y="4452"/>
                    <a:pt x="9850" y="9841"/>
                    <a:pt x="9921" y="15630"/>
                  </a:cubicBezTo>
                  <a:lnTo>
                    <a:pt x="7271" y="15630"/>
                  </a:lnTo>
                  <a:cubicBezTo>
                    <a:pt x="7254" y="14471"/>
                    <a:pt x="7120" y="13311"/>
                    <a:pt x="6861" y="12196"/>
                  </a:cubicBezTo>
                  <a:cubicBezTo>
                    <a:pt x="6040" y="8547"/>
                    <a:pt x="3980" y="5237"/>
                    <a:pt x="1045" y="2891"/>
                  </a:cubicBezTo>
                  <a:cubicBezTo>
                    <a:pt x="857" y="2677"/>
                    <a:pt x="402" y="2097"/>
                    <a:pt x="402" y="1723"/>
                  </a:cubicBezTo>
                  <a:cubicBezTo>
                    <a:pt x="402" y="1000"/>
                    <a:pt x="982" y="411"/>
                    <a:pt x="1687" y="411"/>
                  </a:cubicBezTo>
                  <a:close/>
                  <a:moveTo>
                    <a:pt x="1687" y="1"/>
                  </a:moveTo>
                  <a:cubicBezTo>
                    <a:pt x="759" y="1"/>
                    <a:pt x="1" y="777"/>
                    <a:pt x="1" y="1723"/>
                  </a:cubicBezTo>
                  <a:cubicBezTo>
                    <a:pt x="1" y="2329"/>
                    <a:pt x="679" y="3087"/>
                    <a:pt x="759" y="3177"/>
                  </a:cubicBezTo>
                  <a:lnTo>
                    <a:pt x="777" y="3195"/>
                  </a:lnTo>
                  <a:cubicBezTo>
                    <a:pt x="3649" y="5487"/>
                    <a:pt x="5666" y="8717"/>
                    <a:pt x="6468" y="12285"/>
                  </a:cubicBezTo>
                  <a:cubicBezTo>
                    <a:pt x="6727" y="13436"/>
                    <a:pt x="6861" y="14631"/>
                    <a:pt x="6870" y="15836"/>
                  </a:cubicBezTo>
                  <a:lnTo>
                    <a:pt x="6870" y="16041"/>
                  </a:lnTo>
                  <a:lnTo>
                    <a:pt x="10322" y="16041"/>
                  </a:lnTo>
                  <a:lnTo>
                    <a:pt x="10322" y="15836"/>
                  </a:lnTo>
                  <a:cubicBezTo>
                    <a:pt x="10313" y="9841"/>
                    <a:pt x="7628" y="4247"/>
                    <a:pt x="2945" y="500"/>
                  </a:cubicBezTo>
                  <a:lnTo>
                    <a:pt x="2927" y="483"/>
                  </a:lnTo>
                  <a:cubicBezTo>
                    <a:pt x="2847" y="438"/>
                    <a:pt x="2169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1"/>
            <p:cNvSpPr/>
            <p:nvPr/>
          </p:nvSpPr>
          <p:spPr>
            <a:xfrm>
              <a:off x="1325164" y="3768619"/>
              <a:ext cx="224001" cy="202159"/>
            </a:xfrm>
            <a:custGeom>
              <a:rect b="b" l="l" r="r" t="t"/>
              <a:pathLst>
                <a:path extrusionOk="0" h="6562" w="7271">
                  <a:moveTo>
                    <a:pt x="3567" y="1"/>
                  </a:moveTo>
                  <a:cubicBezTo>
                    <a:pt x="3208" y="1"/>
                    <a:pt x="2844" y="62"/>
                    <a:pt x="2489" y="192"/>
                  </a:cubicBezTo>
                  <a:cubicBezTo>
                    <a:pt x="830" y="808"/>
                    <a:pt x="0" y="2690"/>
                    <a:pt x="633" y="4394"/>
                  </a:cubicBezTo>
                  <a:cubicBezTo>
                    <a:pt x="1123" y="5730"/>
                    <a:pt x="2370" y="6561"/>
                    <a:pt x="3685" y="6561"/>
                  </a:cubicBezTo>
                  <a:cubicBezTo>
                    <a:pt x="4047" y="6561"/>
                    <a:pt x="4415" y="6498"/>
                    <a:pt x="4773" y="6365"/>
                  </a:cubicBezTo>
                  <a:cubicBezTo>
                    <a:pt x="6432" y="5750"/>
                    <a:pt x="7271" y="3876"/>
                    <a:pt x="6637" y="2173"/>
                  </a:cubicBezTo>
                  <a:cubicBezTo>
                    <a:pt x="6139" y="833"/>
                    <a:pt x="4886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1"/>
            <p:cNvSpPr/>
            <p:nvPr/>
          </p:nvSpPr>
          <p:spPr>
            <a:xfrm>
              <a:off x="1318016" y="3762365"/>
              <a:ext cx="227575" cy="214728"/>
            </a:xfrm>
            <a:custGeom>
              <a:rect b="b" l="l" r="r" t="t"/>
              <a:pathLst>
                <a:path extrusionOk="0" h="6970" w="7387">
                  <a:moveTo>
                    <a:pt x="3808" y="407"/>
                  </a:moveTo>
                  <a:cubicBezTo>
                    <a:pt x="5041" y="407"/>
                    <a:pt x="6213" y="1192"/>
                    <a:pt x="6682" y="2438"/>
                  </a:cubicBezTo>
                  <a:cubicBezTo>
                    <a:pt x="6967" y="3214"/>
                    <a:pt x="6941" y="4053"/>
                    <a:pt x="6611" y="4793"/>
                  </a:cubicBezTo>
                  <a:cubicBezTo>
                    <a:pt x="6281" y="5542"/>
                    <a:pt x="5692" y="6104"/>
                    <a:pt x="4933" y="6381"/>
                  </a:cubicBezTo>
                  <a:cubicBezTo>
                    <a:pt x="4604" y="6503"/>
                    <a:pt x="4262" y="6564"/>
                    <a:pt x="3919" y="6564"/>
                  </a:cubicBezTo>
                  <a:cubicBezTo>
                    <a:pt x="3483" y="6564"/>
                    <a:pt x="3046" y="6465"/>
                    <a:pt x="2632" y="6265"/>
                  </a:cubicBezTo>
                  <a:cubicBezTo>
                    <a:pt x="1900" y="5917"/>
                    <a:pt x="1338" y="5302"/>
                    <a:pt x="1053" y="4525"/>
                  </a:cubicBezTo>
                  <a:cubicBezTo>
                    <a:pt x="464" y="2929"/>
                    <a:pt x="1240" y="1162"/>
                    <a:pt x="2792" y="591"/>
                  </a:cubicBezTo>
                  <a:cubicBezTo>
                    <a:pt x="3127" y="466"/>
                    <a:pt x="3470" y="407"/>
                    <a:pt x="3808" y="407"/>
                  </a:cubicBezTo>
                  <a:close/>
                  <a:moveTo>
                    <a:pt x="3805" y="1"/>
                  </a:moveTo>
                  <a:cubicBezTo>
                    <a:pt x="3420" y="1"/>
                    <a:pt x="3030" y="67"/>
                    <a:pt x="2650" y="208"/>
                  </a:cubicBezTo>
                  <a:cubicBezTo>
                    <a:pt x="892" y="859"/>
                    <a:pt x="0" y="2857"/>
                    <a:pt x="669" y="4668"/>
                  </a:cubicBezTo>
                  <a:cubicBezTo>
                    <a:pt x="990" y="5542"/>
                    <a:pt x="1633" y="6238"/>
                    <a:pt x="2462" y="6631"/>
                  </a:cubicBezTo>
                  <a:cubicBezTo>
                    <a:pt x="2926" y="6854"/>
                    <a:pt x="3426" y="6970"/>
                    <a:pt x="3916" y="6970"/>
                  </a:cubicBezTo>
                  <a:cubicBezTo>
                    <a:pt x="4309" y="6970"/>
                    <a:pt x="4701" y="6898"/>
                    <a:pt x="5076" y="6756"/>
                  </a:cubicBezTo>
                  <a:cubicBezTo>
                    <a:pt x="5933" y="6443"/>
                    <a:pt x="6611" y="5801"/>
                    <a:pt x="6985" y="4963"/>
                  </a:cubicBezTo>
                  <a:cubicBezTo>
                    <a:pt x="7351" y="4124"/>
                    <a:pt x="7387" y="3178"/>
                    <a:pt x="7057" y="2304"/>
                  </a:cubicBezTo>
                  <a:cubicBezTo>
                    <a:pt x="6532" y="883"/>
                    <a:pt x="5205" y="1"/>
                    <a:pt x="3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1"/>
            <p:cNvSpPr/>
            <p:nvPr/>
          </p:nvSpPr>
          <p:spPr>
            <a:xfrm>
              <a:off x="1446360" y="3825336"/>
              <a:ext cx="51140" cy="46519"/>
            </a:xfrm>
            <a:custGeom>
              <a:rect b="b" l="l" r="r" t="t"/>
              <a:pathLst>
                <a:path extrusionOk="0" h="1510" w="1660">
                  <a:moveTo>
                    <a:pt x="818" y="1"/>
                  </a:moveTo>
                  <a:cubicBezTo>
                    <a:pt x="735" y="1"/>
                    <a:pt x="652" y="15"/>
                    <a:pt x="571" y="46"/>
                  </a:cubicBezTo>
                  <a:cubicBezTo>
                    <a:pt x="188" y="189"/>
                    <a:pt x="0" y="617"/>
                    <a:pt x="152" y="1010"/>
                  </a:cubicBezTo>
                  <a:cubicBezTo>
                    <a:pt x="264" y="1317"/>
                    <a:pt x="546" y="1510"/>
                    <a:pt x="847" y="1510"/>
                  </a:cubicBezTo>
                  <a:cubicBezTo>
                    <a:pt x="930" y="1510"/>
                    <a:pt x="1015" y="1495"/>
                    <a:pt x="1098" y="1464"/>
                  </a:cubicBezTo>
                  <a:cubicBezTo>
                    <a:pt x="1472" y="1331"/>
                    <a:pt x="1660" y="894"/>
                    <a:pt x="1517" y="501"/>
                  </a:cubicBezTo>
                  <a:cubicBezTo>
                    <a:pt x="1405" y="193"/>
                    <a:pt x="1117" y="1"/>
                    <a:pt x="818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1"/>
            <p:cNvSpPr/>
            <p:nvPr/>
          </p:nvSpPr>
          <p:spPr>
            <a:xfrm>
              <a:off x="1417494" y="3900876"/>
              <a:ext cx="42915" cy="37524"/>
            </a:xfrm>
            <a:custGeom>
              <a:rect b="b" l="l" r="r" t="t"/>
              <a:pathLst>
                <a:path extrusionOk="0" h="1218" w="1393">
                  <a:moveTo>
                    <a:pt x="697" y="1"/>
                  </a:moveTo>
                  <a:cubicBezTo>
                    <a:pt x="626" y="1"/>
                    <a:pt x="553" y="13"/>
                    <a:pt x="482" y="38"/>
                  </a:cubicBezTo>
                  <a:cubicBezTo>
                    <a:pt x="170" y="154"/>
                    <a:pt x="1" y="511"/>
                    <a:pt x="116" y="823"/>
                  </a:cubicBezTo>
                  <a:cubicBezTo>
                    <a:pt x="207" y="1067"/>
                    <a:pt x="444" y="1218"/>
                    <a:pt x="696" y="1218"/>
                  </a:cubicBezTo>
                  <a:cubicBezTo>
                    <a:pt x="767" y="1218"/>
                    <a:pt x="840" y="1206"/>
                    <a:pt x="910" y="1180"/>
                  </a:cubicBezTo>
                  <a:cubicBezTo>
                    <a:pt x="1223" y="1064"/>
                    <a:pt x="1392" y="707"/>
                    <a:pt x="1276" y="395"/>
                  </a:cubicBezTo>
                  <a:cubicBezTo>
                    <a:pt x="1186" y="152"/>
                    <a:pt x="949" y="1"/>
                    <a:pt x="6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1"/>
            <p:cNvSpPr/>
            <p:nvPr/>
          </p:nvSpPr>
          <p:spPr>
            <a:xfrm>
              <a:off x="1369680" y="3827492"/>
              <a:ext cx="51418" cy="45780"/>
            </a:xfrm>
            <a:custGeom>
              <a:rect b="b" l="l" r="r" t="t"/>
              <a:pathLst>
                <a:path extrusionOk="0" h="1486" w="1669">
                  <a:moveTo>
                    <a:pt x="833" y="1"/>
                  </a:moveTo>
                  <a:cubicBezTo>
                    <a:pt x="749" y="1"/>
                    <a:pt x="663" y="16"/>
                    <a:pt x="580" y="47"/>
                  </a:cubicBezTo>
                  <a:cubicBezTo>
                    <a:pt x="197" y="190"/>
                    <a:pt x="0" y="618"/>
                    <a:pt x="143" y="1002"/>
                  </a:cubicBezTo>
                  <a:cubicBezTo>
                    <a:pt x="254" y="1301"/>
                    <a:pt x="538" y="1486"/>
                    <a:pt x="840" y="1486"/>
                  </a:cubicBezTo>
                  <a:cubicBezTo>
                    <a:pt x="925" y="1486"/>
                    <a:pt x="1013" y="1471"/>
                    <a:pt x="1098" y="1439"/>
                  </a:cubicBezTo>
                  <a:cubicBezTo>
                    <a:pt x="1472" y="1296"/>
                    <a:pt x="1668" y="877"/>
                    <a:pt x="1526" y="485"/>
                  </a:cubicBezTo>
                  <a:cubicBezTo>
                    <a:pt x="1415" y="186"/>
                    <a:pt x="1130" y="1"/>
                    <a:pt x="83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1"/>
            <p:cNvSpPr/>
            <p:nvPr/>
          </p:nvSpPr>
          <p:spPr>
            <a:xfrm>
              <a:off x="931875" y="3997642"/>
              <a:ext cx="143748" cy="128067"/>
            </a:xfrm>
            <a:custGeom>
              <a:rect b="b" l="l" r="r" t="t"/>
              <a:pathLst>
                <a:path extrusionOk="0" h="4157" w="4666">
                  <a:moveTo>
                    <a:pt x="2319" y="1"/>
                  </a:moveTo>
                  <a:cubicBezTo>
                    <a:pt x="2084" y="1"/>
                    <a:pt x="1846" y="41"/>
                    <a:pt x="1615" y="127"/>
                  </a:cubicBezTo>
                  <a:cubicBezTo>
                    <a:pt x="544" y="519"/>
                    <a:pt x="0" y="1715"/>
                    <a:pt x="401" y="2794"/>
                  </a:cubicBezTo>
                  <a:cubicBezTo>
                    <a:pt x="707" y="3635"/>
                    <a:pt x="1500" y="4156"/>
                    <a:pt x="2337" y="4156"/>
                  </a:cubicBezTo>
                  <a:cubicBezTo>
                    <a:pt x="2575" y="4156"/>
                    <a:pt x="2816" y="4114"/>
                    <a:pt x="3051" y="4025"/>
                  </a:cubicBezTo>
                  <a:cubicBezTo>
                    <a:pt x="4122" y="3633"/>
                    <a:pt x="4666" y="2437"/>
                    <a:pt x="4264" y="1367"/>
                  </a:cubicBezTo>
                  <a:cubicBezTo>
                    <a:pt x="3957" y="523"/>
                    <a:pt x="3160" y="1"/>
                    <a:pt x="2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1"/>
            <p:cNvSpPr/>
            <p:nvPr/>
          </p:nvSpPr>
          <p:spPr>
            <a:xfrm>
              <a:off x="924728" y="3991388"/>
              <a:ext cx="158042" cy="140729"/>
            </a:xfrm>
            <a:custGeom>
              <a:rect b="b" l="l" r="r" t="t"/>
              <a:pathLst>
                <a:path extrusionOk="0" h="4568" w="5130">
                  <a:moveTo>
                    <a:pt x="2545" y="403"/>
                  </a:moveTo>
                  <a:cubicBezTo>
                    <a:pt x="3308" y="403"/>
                    <a:pt x="4030" y="878"/>
                    <a:pt x="4309" y="1632"/>
                  </a:cubicBezTo>
                  <a:cubicBezTo>
                    <a:pt x="4666" y="2605"/>
                    <a:pt x="4175" y="3684"/>
                    <a:pt x="3221" y="4041"/>
                  </a:cubicBezTo>
                  <a:cubicBezTo>
                    <a:pt x="3009" y="4121"/>
                    <a:pt x="2792" y="4160"/>
                    <a:pt x="2576" y="4160"/>
                  </a:cubicBezTo>
                  <a:cubicBezTo>
                    <a:pt x="2309" y="4160"/>
                    <a:pt x="2044" y="4101"/>
                    <a:pt x="1793" y="3987"/>
                  </a:cubicBezTo>
                  <a:cubicBezTo>
                    <a:pt x="1338" y="3773"/>
                    <a:pt x="999" y="3399"/>
                    <a:pt x="821" y="2926"/>
                  </a:cubicBezTo>
                  <a:cubicBezTo>
                    <a:pt x="464" y="1953"/>
                    <a:pt x="955" y="874"/>
                    <a:pt x="1909" y="517"/>
                  </a:cubicBezTo>
                  <a:cubicBezTo>
                    <a:pt x="2119" y="440"/>
                    <a:pt x="2334" y="403"/>
                    <a:pt x="2545" y="403"/>
                  </a:cubicBezTo>
                  <a:close/>
                  <a:moveTo>
                    <a:pt x="2557" y="1"/>
                  </a:moveTo>
                  <a:cubicBezTo>
                    <a:pt x="2297" y="1"/>
                    <a:pt x="2033" y="46"/>
                    <a:pt x="1775" y="142"/>
                  </a:cubicBezTo>
                  <a:cubicBezTo>
                    <a:pt x="598" y="571"/>
                    <a:pt x="0" y="1891"/>
                    <a:pt x="437" y="3069"/>
                  </a:cubicBezTo>
                  <a:cubicBezTo>
                    <a:pt x="651" y="3639"/>
                    <a:pt x="1071" y="4094"/>
                    <a:pt x="1624" y="4353"/>
                  </a:cubicBezTo>
                  <a:cubicBezTo>
                    <a:pt x="1927" y="4496"/>
                    <a:pt x="2248" y="4567"/>
                    <a:pt x="2578" y="4567"/>
                  </a:cubicBezTo>
                  <a:cubicBezTo>
                    <a:pt x="2837" y="4567"/>
                    <a:pt x="3105" y="4514"/>
                    <a:pt x="3354" y="4425"/>
                  </a:cubicBezTo>
                  <a:cubicBezTo>
                    <a:pt x="4532" y="3987"/>
                    <a:pt x="5130" y="2676"/>
                    <a:pt x="4693" y="1498"/>
                  </a:cubicBezTo>
                  <a:cubicBezTo>
                    <a:pt x="4352" y="573"/>
                    <a:pt x="3479" y="1"/>
                    <a:pt x="2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1020631" y="4054636"/>
              <a:ext cx="30530" cy="28066"/>
            </a:xfrm>
            <a:custGeom>
              <a:rect b="b" l="l" r="r" t="t"/>
              <a:pathLst>
                <a:path extrusionOk="0" h="911" w="991">
                  <a:moveTo>
                    <a:pt x="479" y="1"/>
                  </a:moveTo>
                  <a:cubicBezTo>
                    <a:pt x="432" y="1"/>
                    <a:pt x="385" y="9"/>
                    <a:pt x="340" y="25"/>
                  </a:cubicBezTo>
                  <a:cubicBezTo>
                    <a:pt x="108" y="115"/>
                    <a:pt x="1" y="373"/>
                    <a:pt x="81" y="605"/>
                  </a:cubicBezTo>
                  <a:cubicBezTo>
                    <a:pt x="150" y="793"/>
                    <a:pt x="323" y="911"/>
                    <a:pt x="502" y="911"/>
                  </a:cubicBezTo>
                  <a:cubicBezTo>
                    <a:pt x="552" y="911"/>
                    <a:pt x="603" y="901"/>
                    <a:pt x="652" y="882"/>
                  </a:cubicBezTo>
                  <a:cubicBezTo>
                    <a:pt x="875" y="801"/>
                    <a:pt x="991" y="543"/>
                    <a:pt x="902" y="302"/>
                  </a:cubicBezTo>
                  <a:cubicBezTo>
                    <a:pt x="831" y="118"/>
                    <a:pt x="659" y="1"/>
                    <a:pt x="479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1"/>
            <p:cNvSpPr/>
            <p:nvPr/>
          </p:nvSpPr>
          <p:spPr>
            <a:xfrm>
              <a:off x="983539" y="4026324"/>
              <a:ext cx="34104" cy="30099"/>
            </a:xfrm>
            <a:custGeom>
              <a:rect b="b" l="l" r="r" t="t"/>
              <a:pathLst>
                <a:path extrusionOk="0" h="977" w="1107">
                  <a:moveTo>
                    <a:pt x="563" y="1"/>
                  </a:moveTo>
                  <a:cubicBezTo>
                    <a:pt x="504" y="1"/>
                    <a:pt x="443" y="12"/>
                    <a:pt x="384" y="34"/>
                  </a:cubicBezTo>
                  <a:cubicBezTo>
                    <a:pt x="134" y="124"/>
                    <a:pt x="0" y="409"/>
                    <a:pt x="89" y="659"/>
                  </a:cubicBezTo>
                  <a:cubicBezTo>
                    <a:pt x="166" y="853"/>
                    <a:pt x="354" y="977"/>
                    <a:pt x="552" y="977"/>
                  </a:cubicBezTo>
                  <a:cubicBezTo>
                    <a:pt x="609" y="977"/>
                    <a:pt x="667" y="966"/>
                    <a:pt x="723" y="944"/>
                  </a:cubicBezTo>
                  <a:cubicBezTo>
                    <a:pt x="981" y="855"/>
                    <a:pt x="1106" y="570"/>
                    <a:pt x="1017" y="320"/>
                  </a:cubicBezTo>
                  <a:cubicBezTo>
                    <a:pt x="942" y="121"/>
                    <a:pt x="761" y="1"/>
                    <a:pt x="56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1"/>
            <p:cNvSpPr/>
            <p:nvPr/>
          </p:nvSpPr>
          <p:spPr>
            <a:xfrm>
              <a:off x="986004" y="4085813"/>
              <a:ext cx="32748" cy="28497"/>
            </a:xfrm>
            <a:custGeom>
              <a:rect b="b" l="l" r="r" t="t"/>
              <a:pathLst>
                <a:path extrusionOk="0" h="925" w="1063">
                  <a:moveTo>
                    <a:pt x="541" y="0"/>
                  </a:moveTo>
                  <a:cubicBezTo>
                    <a:pt x="486" y="0"/>
                    <a:pt x="430" y="10"/>
                    <a:pt x="375" y="30"/>
                  </a:cubicBezTo>
                  <a:cubicBezTo>
                    <a:pt x="125" y="120"/>
                    <a:pt x="0" y="387"/>
                    <a:pt x="90" y="628"/>
                  </a:cubicBezTo>
                  <a:cubicBezTo>
                    <a:pt x="159" y="809"/>
                    <a:pt x="337" y="925"/>
                    <a:pt x="526" y="925"/>
                  </a:cubicBezTo>
                  <a:cubicBezTo>
                    <a:pt x="580" y="925"/>
                    <a:pt x="634" y="915"/>
                    <a:pt x="687" y="896"/>
                  </a:cubicBezTo>
                  <a:cubicBezTo>
                    <a:pt x="937" y="798"/>
                    <a:pt x="1062" y="530"/>
                    <a:pt x="973" y="298"/>
                  </a:cubicBezTo>
                  <a:cubicBezTo>
                    <a:pt x="904" y="112"/>
                    <a:pt x="729" y="0"/>
                    <a:pt x="541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1008801" y="4158272"/>
              <a:ext cx="117130" cy="104283"/>
            </a:xfrm>
            <a:custGeom>
              <a:rect b="b" l="l" r="r" t="t"/>
              <a:pathLst>
                <a:path extrusionOk="0" h="3385" w="3802">
                  <a:moveTo>
                    <a:pt x="1894" y="1"/>
                  </a:moveTo>
                  <a:cubicBezTo>
                    <a:pt x="1701" y="1"/>
                    <a:pt x="1504" y="34"/>
                    <a:pt x="1312" y="105"/>
                  </a:cubicBezTo>
                  <a:cubicBezTo>
                    <a:pt x="447" y="426"/>
                    <a:pt x="1" y="1398"/>
                    <a:pt x="322" y="2273"/>
                  </a:cubicBezTo>
                  <a:cubicBezTo>
                    <a:pt x="580" y="2962"/>
                    <a:pt x="1223" y="3385"/>
                    <a:pt x="1908" y="3385"/>
                  </a:cubicBezTo>
                  <a:cubicBezTo>
                    <a:pt x="2101" y="3385"/>
                    <a:pt x="2298" y="3351"/>
                    <a:pt x="2490" y="3281"/>
                  </a:cubicBezTo>
                  <a:cubicBezTo>
                    <a:pt x="3355" y="2960"/>
                    <a:pt x="3801" y="1987"/>
                    <a:pt x="3471" y="1113"/>
                  </a:cubicBezTo>
                  <a:cubicBezTo>
                    <a:pt x="3221" y="424"/>
                    <a:pt x="2579" y="1"/>
                    <a:pt x="1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1001931" y="4152049"/>
              <a:ext cx="130870" cy="116668"/>
            </a:xfrm>
            <a:custGeom>
              <a:rect b="b" l="l" r="r" t="t"/>
              <a:pathLst>
                <a:path extrusionOk="0" h="3787" w="4248">
                  <a:moveTo>
                    <a:pt x="2111" y="406"/>
                  </a:moveTo>
                  <a:cubicBezTo>
                    <a:pt x="2715" y="406"/>
                    <a:pt x="3283" y="777"/>
                    <a:pt x="3507" y="1377"/>
                  </a:cubicBezTo>
                  <a:cubicBezTo>
                    <a:pt x="3792" y="2153"/>
                    <a:pt x="3409" y="3010"/>
                    <a:pt x="2642" y="3295"/>
                  </a:cubicBezTo>
                  <a:cubicBezTo>
                    <a:pt x="2478" y="3355"/>
                    <a:pt x="2307" y="3385"/>
                    <a:pt x="2136" y="3385"/>
                  </a:cubicBezTo>
                  <a:cubicBezTo>
                    <a:pt x="1924" y="3385"/>
                    <a:pt x="1711" y="3340"/>
                    <a:pt x="1509" y="3251"/>
                  </a:cubicBezTo>
                  <a:cubicBezTo>
                    <a:pt x="1152" y="3081"/>
                    <a:pt x="875" y="2778"/>
                    <a:pt x="741" y="2403"/>
                  </a:cubicBezTo>
                  <a:cubicBezTo>
                    <a:pt x="456" y="1636"/>
                    <a:pt x="839" y="780"/>
                    <a:pt x="1607" y="494"/>
                  </a:cubicBezTo>
                  <a:cubicBezTo>
                    <a:pt x="1773" y="434"/>
                    <a:pt x="1943" y="406"/>
                    <a:pt x="2111" y="406"/>
                  </a:cubicBezTo>
                  <a:close/>
                  <a:moveTo>
                    <a:pt x="2115" y="1"/>
                  </a:moveTo>
                  <a:cubicBezTo>
                    <a:pt x="1898" y="1"/>
                    <a:pt x="1678" y="39"/>
                    <a:pt x="1464" y="119"/>
                  </a:cubicBezTo>
                  <a:cubicBezTo>
                    <a:pt x="492" y="476"/>
                    <a:pt x="1" y="1565"/>
                    <a:pt x="358" y="2546"/>
                  </a:cubicBezTo>
                  <a:cubicBezTo>
                    <a:pt x="536" y="3019"/>
                    <a:pt x="884" y="3402"/>
                    <a:pt x="1339" y="3617"/>
                  </a:cubicBezTo>
                  <a:cubicBezTo>
                    <a:pt x="1598" y="3732"/>
                    <a:pt x="1865" y="3786"/>
                    <a:pt x="2133" y="3786"/>
                  </a:cubicBezTo>
                  <a:cubicBezTo>
                    <a:pt x="2347" y="3786"/>
                    <a:pt x="2570" y="3750"/>
                    <a:pt x="2784" y="3670"/>
                  </a:cubicBezTo>
                  <a:cubicBezTo>
                    <a:pt x="3757" y="3313"/>
                    <a:pt x="4247" y="2225"/>
                    <a:pt x="3890" y="1244"/>
                  </a:cubicBezTo>
                  <a:cubicBezTo>
                    <a:pt x="3605" y="478"/>
                    <a:pt x="2881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1053072" y="4172167"/>
              <a:ext cx="33827" cy="30592"/>
            </a:xfrm>
            <a:custGeom>
              <a:rect b="b" l="l" r="r" t="t"/>
              <a:pathLst>
                <a:path extrusionOk="0" h="993" w="1098">
                  <a:moveTo>
                    <a:pt x="535" y="1"/>
                  </a:moveTo>
                  <a:cubicBezTo>
                    <a:pt x="481" y="1"/>
                    <a:pt x="427" y="10"/>
                    <a:pt x="375" y="29"/>
                  </a:cubicBezTo>
                  <a:cubicBezTo>
                    <a:pt x="125" y="118"/>
                    <a:pt x="0" y="403"/>
                    <a:pt x="98" y="662"/>
                  </a:cubicBezTo>
                  <a:cubicBezTo>
                    <a:pt x="176" y="866"/>
                    <a:pt x="365" y="993"/>
                    <a:pt x="564" y="993"/>
                  </a:cubicBezTo>
                  <a:cubicBezTo>
                    <a:pt x="617" y="993"/>
                    <a:pt x="670" y="984"/>
                    <a:pt x="723" y="965"/>
                  </a:cubicBezTo>
                  <a:cubicBezTo>
                    <a:pt x="973" y="867"/>
                    <a:pt x="1097" y="582"/>
                    <a:pt x="999" y="332"/>
                  </a:cubicBezTo>
                  <a:cubicBezTo>
                    <a:pt x="929" y="127"/>
                    <a:pt x="736" y="1"/>
                    <a:pt x="535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1031630" y="4202173"/>
              <a:ext cx="19532" cy="17345"/>
            </a:xfrm>
            <a:custGeom>
              <a:rect b="b" l="l" r="r" t="t"/>
              <a:pathLst>
                <a:path extrusionOk="0" h="563" w="634">
                  <a:moveTo>
                    <a:pt x="316" y="0"/>
                  </a:moveTo>
                  <a:cubicBezTo>
                    <a:pt x="283" y="0"/>
                    <a:pt x="248" y="6"/>
                    <a:pt x="214" y="18"/>
                  </a:cubicBezTo>
                  <a:cubicBezTo>
                    <a:pt x="72" y="71"/>
                    <a:pt x="0" y="232"/>
                    <a:pt x="54" y="384"/>
                  </a:cubicBezTo>
                  <a:cubicBezTo>
                    <a:pt x="95" y="494"/>
                    <a:pt x="201" y="562"/>
                    <a:pt x="313" y="562"/>
                  </a:cubicBezTo>
                  <a:cubicBezTo>
                    <a:pt x="346" y="562"/>
                    <a:pt x="379" y="556"/>
                    <a:pt x="411" y="544"/>
                  </a:cubicBezTo>
                  <a:cubicBezTo>
                    <a:pt x="562" y="491"/>
                    <a:pt x="634" y="330"/>
                    <a:pt x="580" y="187"/>
                  </a:cubicBezTo>
                  <a:cubicBezTo>
                    <a:pt x="539" y="70"/>
                    <a:pt x="432" y="0"/>
                    <a:pt x="31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1"/>
            <p:cNvSpPr/>
            <p:nvPr/>
          </p:nvSpPr>
          <p:spPr>
            <a:xfrm>
              <a:off x="1590632" y="3992405"/>
              <a:ext cx="143779" cy="128067"/>
            </a:xfrm>
            <a:custGeom>
              <a:rect b="b" l="l" r="r" t="t"/>
              <a:pathLst>
                <a:path extrusionOk="0" h="4157" w="4667">
                  <a:moveTo>
                    <a:pt x="2320" y="1"/>
                  </a:moveTo>
                  <a:cubicBezTo>
                    <a:pt x="2085" y="1"/>
                    <a:pt x="1847" y="42"/>
                    <a:pt x="1615" y="127"/>
                  </a:cubicBezTo>
                  <a:cubicBezTo>
                    <a:pt x="545" y="520"/>
                    <a:pt x="1" y="1715"/>
                    <a:pt x="402" y="2795"/>
                  </a:cubicBezTo>
                  <a:cubicBezTo>
                    <a:pt x="715" y="3635"/>
                    <a:pt x="1504" y="4157"/>
                    <a:pt x="2343" y="4157"/>
                  </a:cubicBezTo>
                  <a:cubicBezTo>
                    <a:pt x="2581" y="4157"/>
                    <a:pt x="2824" y="4115"/>
                    <a:pt x="3061" y="4026"/>
                  </a:cubicBezTo>
                  <a:cubicBezTo>
                    <a:pt x="4122" y="3633"/>
                    <a:pt x="4666" y="2438"/>
                    <a:pt x="4265" y="1358"/>
                  </a:cubicBezTo>
                  <a:cubicBezTo>
                    <a:pt x="3958" y="522"/>
                    <a:pt x="3161" y="1"/>
                    <a:pt x="2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1"/>
            <p:cNvSpPr/>
            <p:nvPr/>
          </p:nvSpPr>
          <p:spPr>
            <a:xfrm>
              <a:off x="1583762" y="3986120"/>
              <a:ext cx="150649" cy="140482"/>
            </a:xfrm>
            <a:custGeom>
              <a:rect b="b" l="l" r="r" t="t"/>
              <a:pathLst>
                <a:path extrusionOk="0" h="4560" w="4890">
                  <a:moveTo>
                    <a:pt x="2547" y="404"/>
                  </a:moveTo>
                  <a:cubicBezTo>
                    <a:pt x="2812" y="404"/>
                    <a:pt x="3077" y="463"/>
                    <a:pt x="3328" y="581"/>
                  </a:cubicBezTo>
                  <a:cubicBezTo>
                    <a:pt x="3783" y="786"/>
                    <a:pt x="4131" y="1161"/>
                    <a:pt x="4301" y="1634"/>
                  </a:cubicBezTo>
                  <a:cubicBezTo>
                    <a:pt x="4479" y="2107"/>
                    <a:pt x="4461" y="2615"/>
                    <a:pt x="4247" y="3070"/>
                  </a:cubicBezTo>
                  <a:cubicBezTo>
                    <a:pt x="4042" y="3525"/>
                    <a:pt x="3676" y="3873"/>
                    <a:pt x="3212" y="4042"/>
                  </a:cubicBezTo>
                  <a:cubicBezTo>
                    <a:pt x="3005" y="4118"/>
                    <a:pt x="2788" y="4157"/>
                    <a:pt x="2571" y="4157"/>
                  </a:cubicBezTo>
                  <a:cubicBezTo>
                    <a:pt x="2304" y="4157"/>
                    <a:pt x="2036" y="4098"/>
                    <a:pt x="1785" y="3980"/>
                  </a:cubicBezTo>
                  <a:cubicBezTo>
                    <a:pt x="1330" y="3775"/>
                    <a:pt x="991" y="3400"/>
                    <a:pt x="813" y="2927"/>
                  </a:cubicBezTo>
                  <a:cubicBezTo>
                    <a:pt x="456" y="1955"/>
                    <a:pt x="946" y="875"/>
                    <a:pt x="1910" y="519"/>
                  </a:cubicBezTo>
                  <a:cubicBezTo>
                    <a:pt x="2117" y="443"/>
                    <a:pt x="2332" y="404"/>
                    <a:pt x="2547" y="404"/>
                  </a:cubicBezTo>
                  <a:close/>
                  <a:moveTo>
                    <a:pt x="2545" y="0"/>
                  </a:moveTo>
                  <a:cubicBezTo>
                    <a:pt x="2282" y="0"/>
                    <a:pt x="2019" y="48"/>
                    <a:pt x="1767" y="144"/>
                  </a:cubicBezTo>
                  <a:cubicBezTo>
                    <a:pt x="598" y="572"/>
                    <a:pt x="1" y="1884"/>
                    <a:pt x="438" y="3070"/>
                  </a:cubicBezTo>
                  <a:cubicBezTo>
                    <a:pt x="643" y="3641"/>
                    <a:pt x="1062" y="4096"/>
                    <a:pt x="1615" y="4355"/>
                  </a:cubicBezTo>
                  <a:cubicBezTo>
                    <a:pt x="1919" y="4488"/>
                    <a:pt x="2240" y="4560"/>
                    <a:pt x="2570" y="4560"/>
                  </a:cubicBezTo>
                  <a:cubicBezTo>
                    <a:pt x="2829" y="4560"/>
                    <a:pt x="3096" y="4515"/>
                    <a:pt x="3346" y="4426"/>
                  </a:cubicBezTo>
                  <a:cubicBezTo>
                    <a:pt x="3917" y="4212"/>
                    <a:pt x="4372" y="3793"/>
                    <a:pt x="4622" y="3240"/>
                  </a:cubicBezTo>
                  <a:cubicBezTo>
                    <a:pt x="4872" y="2686"/>
                    <a:pt x="4889" y="2071"/>
                    <a:pt x="4684" y="1500"/>
                  </a:cubicBezTo>
                  <a:cubicBezTo>
                    <a:pt x="4470" y="920"/>
                    <a:pt x="4051" y="465"/>
                    <a:pt x="3498" y="215"/>
                  </a:cubicBezTo>
                  <a:cubicBezTo>
                    <a:pt x="3193" y="73"/>
                    <a:pt x="2868" y="0"/>
                    <a:pt x="2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1"/>
            <p:cNvSpPr/>
            <p:nvPr/>
          </p:nvSpPr>
          <p:spPr>
            <a:xfrm>
              <a:off x="1679419" y="4049430"/>
              <a:ext cx="30530" cy="27942"/>
            </a:xfrm>
            <a:custGeom>
              <a:rect b="b" l="l" r="r" t="t"/>
              <a:pathLst>
                <a:path extrusionOk="0" h="907" w="991">
                  <a:moveTo>
                    <a:pt x="480" y="0"/>
                  </a:moveTo>
                  <a:cubicBezTo>
                    <a:pt x="433" y="0"/>
                    <a:pt x="385" y="8"/>
                    <a:pt x="339" y="25"/>
                  </a:cubicBezTo>
                  <a:cubicBezTo>
                    <a:pt x="107" y="114"/>
                    <a:pt x="0" y="373"/>
                    <a:pt x="81" y="605"/>
                  </a:cubicBezTo>
                  <a:cubicBezTo>
                    <a:pt x="151" y="794"/>
                    <a:pt x="326" y="907"/>
                    <a:pt x="506" y="907"/>
                  </a:cubicBezTo>
                  <a:cubicBezTo>
                    <a:pt x="555" y="907"/>
                    <a:pt x="604" y="898"/>
                    <a:pt x="652" y="881"/>
                  </a:cubicBezTo>
                  <a:cubicBezTo>
                    <a:pt x="883" y="801"/>
                    <a:pt x="991" y="542"/>
                    <a:pt x="901" y="301"/>
                  </a:cubicBezTo>
                  <a:cubicBezTo>
                    <a:pt x="838" y="117"/>
                    <a:pt x="661" y="0"/>
                    <a:pt x="480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1"/>
            <p:cNvSpPr/>
            <p:nvPr/>
          </p:nvSpPr>
          <p:spPr>
            <a:xfrm>
              <a:off x="1642296" y="4008795"/>
              <a:ext cx="34135" cy="30068"/>
            </a:xfrm>
            <a:custGeom>
              <a:rect b="b" l="l" r="r" t="t"/>
              <a:pathLst>
                <a:path extrusionOk="0" h="976" w="1108">
                  <a:moveTo>
                    <a:pt x="560" y="0"/>
                  </a:moveTo>
                  <a:cubicBezTo>
                    <a:pt x="502" y="0"/>
                    <a:pt x="443" y="10"/>
                    <a:pt x="385" y="32"/>
                  </a:cubicBezTo>
                  <a:cubicBezTo>
                    <a:pt x="135" y="122"/>
                    <a:pt x="1" y="407"/>
                    <a:pt x="99" y="657"/>
                  </a:cubicBezTo>
                  <a:cubicBezTo>
                    <a:pt x="168" y="856"/>
                    <a:pt x="352" y="976"/>
                    <a:pt x="548" y="976"/>
                  </a:cubicBezTo>
                  <a:cubicBezTo>
                    <a:pt x="606" y="976"/>
                    <a:pt x="666" y="965"/>
                    <a:pt x="724" y="942"/>
                  </a:cubicBezTo>
                  <a:cubicBezTo>
                    <a:pt x="982" y="853"/>
                    <a:pt x="1107" y="568"/>
                    <a:pt x="1018" y="318"/>
                  </a:cubicBezTo>
                  <a:cubicBezTo>
                    <a:pt x="949" y="124"/>
                    <a:pt x="761" y="0"/>
                    <a:pt x="560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1"/>
            <p:cNvSpPr/>
            <p:nvPr/>
          </p:nvSpPr>
          <p:spPr>
            <a:xfrm>
              <a:off x="1631606" y="4066281"/>
              <a:ext cx="32718" cy="28528"/>
            </a:xfrm>
            <a:custGeom>
              <a:rect b="b" l="l" r="r" t="t"/>
              <a:pathLst>
                <a:path extrusionOk="0" h="926" w="1062">
                  <a:moveTo>
                    <a:pt x="542" y="1"/>
                  </a:moveTo>
                  <a:cubicBezTo>
                    <a:pt x="486" y="1"/>
                    <a:pt x="429" y="11"/>
                    <a:pt x="375" y="31"/>
                  </a:cubicBezTo>
                  <a:cubicBezTo>
                    <a:pt x="125" y="120"/>
                    <a:pt x="0" y="388"/>
                    <a:pt x="89" y="629"/>
                  </a:cubicBezTo>
                  <a:cubicBezTo>
                    <a:pt x="159" y="809"/>
                    <a:pt x="337" y="925"/>
                    <a:pt x="530" y="925"/>
                  </a:cubicBezTo>
                  <a:cubicBezTo>
                    <a:pt x="585" y="925"/>
                    <a:pt x="641" y="916"/>
                    <a:pt x="696" y="896"/>
                  </a:cubicBezTo>
                  <a:cubicBezTo>
                    <a:pt x="937" y="798"/>
                    <a:pt x="1062" y="539"/>
                    <a:pt x="972" y="299"/>
                  </a:cubicBezTo>
                  <a:cubicBezTo>
                    <a:pt x="910" y="112"/>
                    <a:pt x="731" y="1"/>
                    <a:pt x="542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1"/>
            <p:cNvSpPr/>
            <p:nvPr/>
          </p:nvSpPr>
          <p:spPr>
            <a:xfrm>
              <a:off x="1576892" y="4239265"/>
              <a:ext cx="45379" cy="12385"/>
            </a:xfrm>
            <a:custGeom>
              <a:rect b="b" l="l" r="r" t="t"/>
              <a:pathLst>
                <a:path extrusionOk="0" h="402" w="1473">
                  <a:moveTo>
                    <a:pt x="197" y="0"/>
                  </a:moveTo>
                  <a:cubicBezTo>
                    <a:pt x="90" y="0"/>
                    <a:pt x="1" y="90"/>
                    <a:pt x="1" y="197"/>
                  </a:cubicBezTo>
                  <a:cubicBezTo>
                    <a:pt x="1" y="313"/>
                    <a:pt x="90" y="402"/>
                    <a:pt x="197" y="402"/>
                  </a:cubicBezTo>
                  <a:lnTo>
                    <a:pt x="1268" y="402"/>
                  </a:lnTo>
                  <a:cubicBezTo>
                    <a:pt x="1383" y="402"/>
                    <a:pt x="1473" y="313"/>
                    <a:pt x="1473" y="197"/>
                  </a:cubicBezTo>
                  <a:cubicBezTo>
                    <a:pt x="1473" y="90"/>
                    <a:pt x="1383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1"/>
            <p:cNvSpPr/>
            <p:nvPr/>
          </p:nvSpPr>
          <p:spPr>
            <a:xfrm>
              <a:off x="1413643" y="4239265"/>
              <a:ext cx="134167" cy="12385"/>
            </a:xfrm>
            <a:custGeom>
              <a:rect b="b" l="l" r="r" t="t"/>
              <a:pathLst>
                <a:path extrusionOk="0" h="402" w="4355">
                  <a:moveTo>
                    <a:pt x="206" y="0"/>
                  </a:moveTo>
                  <a:cubicBezTo>
                    <a:pt x="90" y="0"/>
                    <a:pt x="1" y="90"/>
                    <a:pt x="1" y="197"/>
                  </a:cubicBezTo>
                  <a:cubicBezTo>
                    <a:pt x="1" y="313"/>
                    <a:pt x="90" y="402"/>
                    <a:pt x="206" y="402"/>
                  </a:cubicBezTo>
                  <a:lnTo>
                    <a:pt x="4149" y="402"/>
                  </a:lnTo>
                  <a:cubicBezTo>
                    <a:pt x="4265" y="402"/>
                    <a:pt x="4354" y="313"/>
                    <a:pt x="4354" y="197"/>
                  </a:cubicBezTo>
                  <a:cubicBezTo>
                    <a:pt x="4354" y="90"/>
                    <a:pt x="4265" y="0"/>
                    <a:pt x="4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1"/>
            <p:cNvSpPr/>
            <p:nvPr/>
          </p:nvSpPr>
          <p:spPr>
            <a:xfrm>
              <a:off x="885417" y="4079436"/>
              <a:ext cx="24215" cy="32625"/>
            </a:xfrm>
            <a:custGeom>
              <a:rect b="b" l="l" r="r" t="t"/>
              <a:pathLst>
                <a:path extrusionOk="0" h="1059" w="786">
                  <a:moveTo>
                    <a:pt x="554" y="0"/>
                  </a:moveTo>
                  <a:cubicBezTo>
                    <a:pt x="482" y="0"/>
                    <a:pt x="413" y="43"/>
                    <a:pt x="375" y="112"/>
                  </a:cubicBezTo>
                  <a:cubicBezTo>
                    <a:pt x="259" y="327"/>
                    <a:pt x="152" y="550"/>
                    <a:pt x="45" y="773"/>
                  </a:cubicBezTo>
                  <a:cubicBezTo>
                    <a:pt x="0" y="871"/>
                    <a:pt x="45" y="996"/>
                    <a:pt x="152" y="1040"/>
                  </a:cubicBezTo>
                  <a:cubicBezTo>
                    <a:pt x="179" y="1049"/>
                    <a:pt x="206" y="1058"/>
                    <a:pt x="232" y="1058"/>
                  </a:cubicBezTo>
                  <a:cubicBezTo>
                    <a:pt x="313" y="1058"/>
                    <a:pt x="384" y="1013"/>
                    <a:pt x="420" y="942"/>
                  </a:cubicBezTo>
                  <a:cubicBezTo>
                    <a:pt x="518" y="728"/>
                    <a:pt x="625" y="505"/>
                    <a:pt x="732" y="300"/>
                  </a:cubicBezTo>
                  <a:cubicBezTo>
                    <a:pt x="785" y="202"/>
                    <a:pt x="741" y="77"/>
                    <a:pt x="643" y="23"/>
                  </a:cubicBezTo>
                  <a:cubicBezTo>
                    <a:pt x="614" y="8"/>
                    <a:pt x="584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1"/>
            <p:cNvSpPr/>
            <p:nvPr/>
          </p:nvSpPr>
          <p:spPr>
            <a:xfrm>
              <a:off x="851344" y="4132579"/>
              <a:ext cx="34936" cy="119071"/>
            </a:xfrm>
            <a:custGeom>
              <a:rect b="b" l="l" r="r" t="t"/>
              <a:pathLst>
                <a:path extrusionOk="0" h="3865" w="1134">
                  <a:moveTo>
                    <a:pt x="905" y="0"/>
                  </a:moveTo>
                  <a:cubicBezTo>
                    <a:pt x="821" y="0"/>
                    <a:pt x="742" y="51"/>
                    <a:pt x="714" y="136"/>
                  </a:cubicBezTo>
                  <a:cubicBezTo>
                    <a:pt x="0" y="2143"/>
                    <a:pt x="36" y="3606"/>
                    <a:pt x="36" y="3669"/>
                  </a:cubicBezTo>
                  <a:cubicBezTo>
                    <a:pt x="45" y="3776"/>
                    <a:pt x="134" y="3865"/>
                    <a:pt x="241" y="3865"/>
                  </a:cubicBezTo>
                  <a:lnTo>
                    <a:pt x="250" y="3865"/>
                  </a:lnTo>
                  <a:cubicBezTo>
                    <a:pt x="357" y="3865"/>
                    <a:pt x="446" y="3767"/>
                    <a:pt x="446" y="3660"/>
                  </a:cubicBezTo>
                  <a:cubicBezTo>
                    <a:pt x="446" y="3642"/>
                    <a:pt x="411" y="2215"/>
                    <a:pt x="1097" y="270"/>
                  </a:cubicBezTo>
                  <a:cubicBezTo>
                    <a:pt x="1133" y="163"/>
                    <a:pt x="1080" y="47"/>
                    <a:pt x="973" y="11"/>
                  </a:cubicBezTo>
                  <a:cubicBezTo>
                    <a:pt x="950" y="4"/>
                    <a:pt x="927" y="0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1"/>
            <p:cNvSpPr/>
            <p:nvPr/>
          </p:nvSpPr>
          <p:spPr>
            <a:xfrm>
              <a:off x="1831392" y="4051679"/>
              <a:ext cx="62139" cy="217039"/>
            </a:xfrm>
            <a:custGeom>
              <a:rect b="b" l="l" r="r" t="t"/>
              <a:pathLst>
                <a:path extrusionOk="0" h="7045" w="2017">
                  <a:moveTo>
                    <a:pt x="234" y="0"/>
                  </a:moveTo>
                  <a:cubicBezTo>
                    <a:pt x="203" y="0"/>
                    <a:pt x="172" y="8"/>
                    <a:pt x="143" y="23"/>
                  </a:cubicBezTo>
                  <a:cubicBezTo>
                    <a:pt x="36" y="68"/>
                    <a:pt x="1" y="193"/>
                    <a:pt x="45" y="291"/>
                  </a:cubicBezTo>
                  <a:cubicBezTo>
                    <a:pt x="1027" y="2334"/>
                    <a:pt x="1553" y="4546"/>
                    <a:pt x="1606" y="6848"/>
                  </a:cubicBezTo>
                  <a:cubicBezTo>
                    <a:pt x="1615" y="6964"/>
                    <a:pt x="1705" y="7044"/>
                    <a:pt x="1812" y="7044"/>
                  </a:cubicBezTo>
                  <a:lnTo>
                    <a:pt x="1820" y="7044"/>
                  </a:lnTo>
                  <a:cubicBezTo>
                    <a:pt x="1928" y="7044"/>
                    <a:pt x="2017" y="6955"/>
                    <a:pt x="2017" y="6839"/>
                  </a:cubicBezTo>
                  <a:cubicBezTo>
                    <a:pt x="1954" y="4475"/>
                    <a:pt x="1419" y="2209"/>
                    <a:pt x="411" y="112"/>
                  </a:cubicBezTo>
                  <a:cubicBezTo>
                    <a:pt x="379" y="43"/>
                    <a:pt x="30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1"/>
            <p:cNvSpPr/>
            <p:nvPr/>
          </p:nvSpPr>
          <p:spPr>
            <a:xfrm>
              <a:off x="1783025" y="3973397"/>
              <a:ext cx="41251" cy="51264"/>
            </a:xfrm>
            <a:custGeom>
              <a:rect b="b" l="l" r="r" t="t"/>
              <a:pathLst>
                <a:path extrusionOk="0" h="1664" w="1339">
                  <a:moveTo>
                    <a:pt x="226" y="0"/>
                  </a:moveTo>
                  <a:cubicBezTo>
                    <a:pt x="178" y="0"/>
                    <a:pt x="130" y="16"/>
                    <a:pt x="90" y="48"/>
                  </a:cubicBezTo>
                  <a:cubicBezTo>
                    <a:pt x="9" y="120"/>
                    <a:pt x="0" y="254"/>
                    <a:pt x="72" y="334"/>
                  </a:cubicBezTo>
                  <a:cubicBezTo>
                    <a:pt x="81" y="334"/>
                    <a:pt x="447" y="771"/>
                    <a:pt x="928" y="1565"/>
                  </a:cubicBezTo>
                  <a:cubicBezTo>
                    <a:pt x="973" y="1627"/>
                    <a:pt x="1035" y="1663"/>
                    <a:pt x="1107" y="1663"/>
                  </a:cubicBezTo>
                  <a:cubicBezTo>
                    <a:pt x="1142" y="1663"/>
                    <a:pt x="1178" y="1645"/>
                    <a:pt x="1205" y="1627"/>
                  </a:cubicBezTo>
                  <a:cubicBezTo>
                    <a:pt x="1303" y="1574"/>
                    <a:pt x="1339" y="1449"/>
                    <a:pt x="1276" y="1351"/>
                  </a:cubicBezTo>
                  <a:cubicBezTo>
                    <a:pt x="777" y="530"/>
                    <a:pt x="393" y="84"/>
                    <a:pt x="375" y="66"/>
                  </a:cubicBezTo>
                  <a:cubicBezTo>
                    <a:pt x="336" y="23"/>
                    <a:pt x="28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1"/>
            <p:cNvSpPr/>
            <p:nvPr/>
          </p:nvSpPr>
          <p:spPr>
            <a:xfrm>
              <a:off x="851622" y="3876538"/>
              <a:ext cx="82194" cy="104961"/>
            </a:xfrm>
            <a:custGeom>
              <a:rect b="b" l="l" r="r" t="t"/>
              <a:pathLst>
                <a:path extrusionOk="0" h="3407" w="2668">
                  <a:moveTo>
                    <a:pt x="2444" y="1"/>
                  </a:moveTo>
                  <a:cubicBezTo>
                    <a:pt x="2393" y="1"/>
                    <a:pt x="2342" y="21"/>
                    <a:pt x="2302" y="61"/>
                  </a:cubicBezTo>
                  <a:cubicBezTo>
                    <a:pt x="1499" y="864"/>
                    <a:pt x="741" y="1890"/>
                    <a:pt x="54" y="3103"/>
                  </a:cubicBezTo>
                  <a:cubicBezTo>
                    <a:pt x="0" y="3201"/>
                    <a:pt x="36" y="3326"/>
                    <a:pt x="134" y="3380"/>
                  </a:cubicBezTo>
                  <a:cubicBezTo>
                    <a:pt x="161" y="3398"/>
                    <a:pt x="196" y="3407"/>
                    <a:pt x="232" y="3407"/>
                  </a:cubicBezTo>
                  <a:cubicBezTo>
                    <a:pt x="303" y="3407"/>
                    <a:pt x="375" y="3371"/>
                    <a:pt x="410" y="3308"/>
                  </a:cubicBezTo>
                  <a:cubicBezTo>
                    <a:pt x="1240" y="1828"/>
                    <a:pt x="2052" y="882"/>
                    <a:pt x="2587" y="347"/>
                  </a:cubicBezTo>
                  <a:cubicBezTo>
                    <a:pt x="2667" y="266"/>
                    <a:pt x="2667" y="141"/>
                    <a:pt x="2587" y="61"/>
                  </a:cubicBezTo>
                  <a:cubicBezTo>
                    <a:pt x="2547" y="21"/>
                    <a:pt x="2496" y="1"/>
                    <a:pt x="2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1"/>
            <p:cNvSpPr/>
            <p:nvPr/>
          </p:nvSpPr>
          <p:spPr>
            <a:xfrm>
              <a:off x="935418" y="3849982"/>
              <a:ext cx="30561" cy="24892"/>
            </a:xfrm>
            <a:custGeom>
              <a:rect b="b" l="l" r="r" t="t"/>
              <a:pathLst>
                <a:path extrusionOk="0" h="808" w="992">
                  <a:moveTo>
                    <a:pt x="757" y="0"/>
                  </a:moveTo>
                  <a:cubicBezTo>
                    <a:pt x="722" y="0"/>
                    <a:pt x="686" y="10"/>
                    <a:pt x="652" y="31"/>
                  </a:cubicBezTo>
                  <a:cubicBezTo>
                    <a:pt x="643" y="31"/>
                    <a:pt x="438" y="156"/>
                    <a:pt x="90" y="450"/>
                  </a:cubicBezTo>
                  <a:cubicBezTo>
                    <a:pt x="10" y="522"/>
                    <a:pt x="1" y="647"/>
                    <a:pt x="72" y="736"/>
                  </a:cubicBezTo>
                  <a:cubicBezTo>
                    <a:pt x="108" y="780"/>
                    <a:pt x="170" y="807"/>
                    <a:pt x="224" y="807"/>
                  </a:cubicBezTo>
                  <a:cubicBezTo>
                    <a:pt x="269" y="807"/>
                    <a:pt x="313" y="789"/>
                    <a:pt x="358" y="754"/>
                  </a:cubicBezTo>
                  <a:cubicBezTo>
                    <a:pt x="661" y="495"/>
                    <a:pt x="857" y="379"/>
                    <a:pt x="857" y="379"/>
                  </a:cubicBezTo>
                  <a:cubicBezTo>
                    <a:pt x="956" y="317"/>
                    <a:pt x="991" y="201"/>
                    <a:pt x="929" y="102"/>
                  </a:cubicBezTo>
                  <a:cubicBezTo>
                    <a:pt x="893" y="38"/>
                    <a:pt x="827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1"/>
            <p:cNvSpPr/>
            <p:nvPr/>
          </p:nvSpPr>
          <p:spPr>
            <a:xfrm>
              <a:off x="1483175" y="4106054"/>
              <a:ext cx="116853" cy="104283"/>
            </a:xfrm>
            <a:custGeom>
              <a:rect b="b" l="l" r="r" t="t"/>
              <a:pathLst>
                <a:path extrusionOk="0" h="3385" w="3793">
                  <a:moveTo>
                    <a:pt x="1890" y="1"/>
                  </a:moveTo>
                  <a:cubicBezTo>
                    <a:pt x="1697" y="1"/>
                    <a:pt x="1502" y="34"/>
                    <a:pt x="1312" y="105"/>
                  </a:cubicBezTo>
                  <a:cubicBezTo>
                    <a:pt x="438" y="426"/>
                    <a:pt x="1" y="1398"/>
                    <a:pt x="322" y="2282"/>
                  </a:cubicBezTo>
                  <a:cubicBezTo>
                    <a:pt x="572" y="2963"/>
                    <a:pt x="1219" y="3385"/>
                    <a:pt x="1902" y="3385"/>
                  </a:cubicBezTo>
                  <a:cubicBezTo>
                    <a:pt x="2095" y="3385"/>
                    <a:pt x="2290" y="3351"/>
                    <a:pt x="2481" y="3281"/>
                  </a:cubicBezTo>
                  <a:cubicBezTo>
                    <a:pt x="3355" y="2960"/>
                    <a:pt x="3792" y="1987"/>
                    <a:pt x="3471" y="1113"/>
                  </a:cubicBezTo>
                  <a:cubicBezTo>
                    <a:pt x="3220" y="424"/>
                    <a:pt x="2573" y="1"/>
                    <a:pt x="1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1"/>
            <p:cNvSpPr/>
            <p:nvPr/>
          </p:nvSpPr>
          <p:spPr>
            <a:xfrm>
              <a:off x="1476028" y="4099861"/>
              <a:ext cx="131148" cy="116884"/>
            </a:xfrm>
            <a:custGeom>
              <a:rect b="b" l="l" r="r" t="t"/>
              <a:pathLst>
                <a:path extrusionOk="0" h="3794" w="4257">
                  <a:moveTo>
                    <a:pt x="2124" y="404"/>
                  </a:moveTo>
                  <a:cubicBezTo>
                    <a:pt x="2329" y="404"/>
                    <a:pt x="2543" y="449"/>
                    <a:pt x="2739" y="547"/>
                  </a:cubicBezTo>
                  <a:cubicBezTo>
                    <a:pt x="3096" y="707"/>
                    <a:pt x="3373" y="1011"/>
                    <a:pt x="3516" y="1385"/>
                  </a:cubicBezTo>
                  <a:cubicBezTo>
                    <a:pt x="3801" y="2152"/>
                    <a:pt x="3409" y="3009"/>
                    <a:pt x="2650" y="3294"/>
                  </a:cubicBezTo>
                  <a:cubicBezTo>
                    <a:pt x="2479" y="3355"/>
                    <a:pt x="2303" y="3387"/>
                    <a:pt x="2128" y="3387"/>
                  </a:cubicBezTo>
                  <a:cubicBezTo>
                    <a:pt x="1919" y="3387"/>
                    <a:pt x="1711" y="3342"/>
                    <a:pt x="1517" y="3250"/>
                  </a:cubicBezTo>
                  <a:cubicBezTo>
                    <a:pt x="1152" y="3080"/>
                    <a:pt x="884" y="2786"/>
                    <a:pt x="741" y="2411"/>
                  </a:cubicBezTo>
                  <a:cubicBezTo>
                    <a:pt x="456" y="1635"/>
                    <a:pt x="848" y="779"/>
                    <a:pt x="1606" y="493"/>
                  </a:cubicBezTo>
                  <a:cubicBezTo>
                    <a:pt x="1776" y="440"/>
                    <a:pt x="1945" y="404"/>
                    <a:pt x="2124" y="404"/>
                  </a:cubicBezTo>
                  <a:close/>
                  <a:moveTo>
                    <a:pt x="2115" y="1"/>
                  </a:moveTo>
                  <a:cubicBezTo>
                    <a:pt x="1899" y="1"/>
                    <a:pt x="1682" y="39"/>
                    <a:pt x="1473" y="118"/>
                  </a:cubicBezTo>
                  <a:cubicBezTo>
                    <a:pt x="500" y="475"/>
                    <a:pt x="1" y="1573"/>
                    <a:pt x="366" y="2545"/>
                  </a:cubicBezTo>
                  <a:cubicBezTo>
                    <a:pt x="536" y="3027"/>
                    <a:pt x="884" y="3401"/>
                    <a:pt x="1348" y="3616"/>
                  </a:cubicBezTo>
                  <a:cubicBezTo>
                    <a:pt x="1598" y="3731"/>
                    <a:pt x="1865" y="3794"/>
                    <a:pt x="2133" y="3794"/>
                  </a:cubicBezTo>
                  <a:cubicBezTo>
                    <a:pt x="2356" y="3794"/>
                    <a:pt x="2579" y="3749"/>
                    <a:pt x="2784" y="3678"/>
                  </a:cubicBezTo>
                  <a:cubicBezTo>
                    <a:pt x="3756" y="3312"/>
                    <a:pt x="4256" y="2224"/>
                    <a:pt x="3890" y="1243"/>
                  </a:cubicBezTo>
                  <a:cubicBezTo>
                    <a:pt x="3721" y="770"/>
                    <a:pt x="3364" y="386"/>
                    <a:pt x="2909" y="181"/>
                  </a:cubicBezTo>
                  <a:cubicBezTo>
                    <a:pt x="2656" y="62"/>
                    <a:pt x="2386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1"/>
            <p:cNvSpPr/>
            <p:nvPr/>
          </p:nvSpPr>
          <p:spPr>
            <a:xfrm>
              <a:off x="1517526" y="4125740"/>
              <a:ext cx="33580" cy="30592"/>
            </a:xfrm>
            <a:custGeom>
              <a:rect b="b" l="l" r="r" t="t"/>
              <a:pathLst>
                <a:path extrusionOk="0" h="993" w="1090">
                  <a:moveTo>
                    <a:pt x="534" y="0"/>
                  </a:moveTo>
                  <a:cubicBezTo>
                    <a:pt x="481" y="0"/>
                    <a:pt x="428" y="9"/>
                    <a:pt x="375" y="28"/>
                  </a:cubicBezTo>
                  <a:cubicBezTo>
                    <a:pt x="126" y="117"/>
                    <a:pt x="1" y="403"/>
                    <a:pt x="99" y="661"/>
                  </a:cubicBezTo>
                  <a:cubicBezTo>
                    <a:pt x="169" y="866"/>
                    <a:pt x="363" y="992"/>
                    <a:pt x="559" y="992"/>
                  </a:cubicBezTo>
                  <a:cubicBezTo>
                    <a:pt x="611" y="992"/>
                    <a:pt x="664" y="983"/>
                    <a:pt x="714" y="965"/>
                  </a:cubicBezTo>
                  <a:cubicBezTo>
                    <a:pt x="964" y="866"/>
                    <a:pt x="1089" y="581"/>
                    <a:pt x="1000" y="331"/>
                  </a:cubicBezTo>
                  <a:cubicBezTo>
                    <a:pt x="922" y="127"/>
                    <a:pt x="733" y="0"/>
                    <a:pt x="53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1"/>
            <p:cNvSpPr/>
            <p:nvPr/>
          </p:nvSpPr>
          <p:spPr>
            <a:xfrm>
              <a:off x="1279538" y="3966157"/>
              <a:ext cx="117099" cy="104283"/>
            </a:xfrm>
            <a:custGeom>
              <a:rect b="b" l="l" r="r" t="t"/>
              <a:pathLst>
                <a:path extrusionOk="0" h="3385" w="3801">
                  <a:moveTo>
                    <a:pt x="1889" y="1"/>
                  </a:moveTo>
                  <a:cubicBezTo>
                    <a:pt x="1697" y="1"/>
                    <a:pt x="1502" y="34"/>
                    <a:pt x="1312" y="105"/>
                  </a:cubicBezTo>
                  <a:cubicBezTo>
                    <a:pt x="437" y="426"/>
                    <a:pt x="0" y="1399"/>
                    <a:pt x="321" y="2273"/>
                  </a:cubicBezTo>
                  <a:cubicBezTo>
                    <a:pt x="579" y="2962"/>
                    <a:pt x="1222" y="3385"/>
                    <a:pt x="1908" y="3385"/>
                  </a:cubicBezTo>
                  <a:cubicBezTo>
                    <a:pt x="2101" y="3385"/>
                    <a:pt x="2297" y="3351"/>
                    <a:pt x="2489" y="3281"/>
                  </a:cubicBezTo>
                  <a:cubicBezTo>
                    <a:pt x="3354" y="2960"/>
                    <a:pt x="3801" y="1987"/>
                    <a:pt x="3470" y="1113"/>
                  </a:cubicBezTo>
                  <a:cubicBezTo>
                    <a:pt x="3220" y="424"/>
                    <a:pt x="2573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1"/>
            <p:cNvSpPr/>
            <p:nvPr/>
          </p:nvSpPr>
          <p:spPr>
            <a:xfrm>
              <a:off x="1272390" y="3959811"/>
              <a:ext cx="131117" cy="116791"/>
            </a:xfrm>
            <a:custGeom>
              <a:rect b="b" l="l" r="r" t="t"/>
              <a:pathLst>
                <a:path extrusionOk="0" h="3791" w="4256">
                  <a:moveTo>
                    <a:pt x="2120" y="406"/>
                  </a:moveTo>
                  <a:cubicBezTo>
                    <a:pt x="2721" y="406"/>
                    <a:pt x="3292" y="782"/>
                    <a:pt x="3515" y="1382"/>
                  </a:cubicBezTo>
                  <a:cubicBezTo>
                    <a:pt x="3801" y="2158"/>
                    <a:pt x="3417" y="3014"/>
                    <a:pt x="2650" y="3300"/>
                  </a:cubicBezTo>
                  <a:cubicBezTo>
                    <a:pt x="2488" y="3359"/>
                    <a:pt x="2320" y="3388"/>
                    <a:pt x="2151" y="3388"/>
                  </a:cubicBezTo>
                  <a:cubicBezTo>
                    <a:pt x="1937" y="3388"/>
                    <a:pt x="1721" y="3341"/>
                    <a:pt x="1517" y="3246"/>
                  </a:cubicBezTo>
                  <a:cubicBezTo>
                    <a:pt x="1160" y="3085"/>
                    <a:pt x="883" y="2782"/>
                    <a:pt x="750" y="2407"/>
                  </a:cubicBezTo>
                  <a:cubicBezTo>
                    <a:pt x="464" y="1640"/>
                    <a:pt x="848" y="784"/>
                    <a:pt x="1615" y="498"/>
                  </a:cubicBezTo>
                  <a:cubicBezTo>
                    <a:pt x="1781" y="436"/>
                    <a:pt x="1952" y="406"/>
                    <a:pt x="2120" y="406"/>
                  </a:cubicBezTo>
                  <a:close/>
                  <a:moveTo>
                    <a:pt x="2113" y="1"/>
                  </a:moveTo>
                  <a:cubicBezTo>
                    <a:pt x="1899" y="1"/>
                    <a:pt x="1683" y="37"/>
                    <a:pt x="1472" y="115"/>
                  </a:cubicBezTo>
                  <a:cubicBezTo>
                    <a:pt x="500" y="481"/>
                    <a:pt x="0" y="1569"/>
                    <a:pt x="366" y="2550"/>
                  </a:cubicBezTo>
                  <a:cubicBezTo>
                    <a:pt x="544" y="3023"/>
                    <a:pt x="892" y="3407"/>
                    <a:pt x="1347" y="3621"/>
                  </a:cubicBezTo>
                  <a:cubicBezTo>
                    <a:pt x="1597" y="3737"/>
                    <a:pt x="1874" y="3790"/>
                    <a:pt x="2141" y="3790"/>
                  </a:cubicBezTo>
                  <a:cubicBezTo>
                    <a:pt x="2355" y="3790"/>
                    <a:pt x="2578" y="3755"/>
                    <a:pt x="2792" y="3674"/>
                  </a:cubicBezTo>
                  <a:cubicBezTo>
                    <a:pt x="3765" y="3317"/>
                    <a:pt x="4256" y="2229"/>
                    <a:pt x="3899" y="1248"/>
                  </a:cubicBezTo>
                  <a:cubicBezTo>
                    <a:pt x="3612" y="479"/>
                    <a:pt x="2883" y="1"/>
                    <a:pt x="2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1"/>
            <p:cNvSpPr/>
            <p:nvPr/>
          </p:nvSpPr>
          <p:spPr>
            <a:xfrm>
              <a:off x="1323777" y="3980082"/>
              <a:ext cx="33827" cy="30438"/>
            </a:xfrm>
            <a:custGeom>
              <a:rect b="b" l="l" r="r" t="t"/>
              <a:pathLst>
                <a:path extrusionOk="0" h="988" w="1098">
                  <a:moveTo>
                    <a:pt x="535" y="0"/>
                  </a:moveTo>
                  <a:cubicBezTo>
                    <a:pt x="482" y="0"/>
                    <a:pt x="428" y="9"/>
                    <a:pt x="375" y="28"/>
                  </a:cubicBezTo>
                  <a:cubicBezTo>
                    <a:pt x="125" y="117"/>
                    <a:pt x="0" y="402"/>
                    <a:pt x="99" y="661"/>
                  </a:cubicBezTo>
                  <a:cubicBezTo>
                    <a:pt x="175" y="862"/>
                    <a:pt x="359" y="988"/>
                    <a:pt x="554" y="988"/>
                  </a:cubicBezTo>
                  <a:cubicBezTo>
                    <a:pt x="610" y="988"/>
                    <a:pt x="667" y="977"/>
                    <a:pt x="723" y="956"/>
                  </a:cubicBezTo>
                  <a:cubicBezTo>
                    <a:pt x="973" y="866"/>
                    <a:pt x="1098" y="581"/>
                    <a:pt x="1000" y="322"/>
                  </a:cubicBezTo>
                  <a:cubicBezTo>
                    <a:pt x="922" y="125"/>
                    <a:pt x="733" y="0"/>
                    <a:pt x="53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1"/>
            <p:cNvSpPr/>
            <p:nvPr/>
          </p:nvSpPr>
          <p:spPr>
            <a:xfrm>
              <a:off x="1302335" y="4010058"/>
              <a:ext cx="19532" cy="17345"/>
            </a:xfrm>
            <a:custGeom>
              <a:rect b="b" l="l" r="r" t="t"/>
              <a:pathLst>
                <a:path extrusionOk="0" h="563" w="634">
                  <a:moveTo>
                    <a:pt x="317" y="0"/>
                  </a:moveTo>
                  <a:cubicBezTo>
                    <a:pt x="283" y="0"/>
                    <a:pt x="249" y="6"/>
                    <a:pt x="215" y="18"/>
                  </a:cubicBezTo>
                  <a:cubicBezTo>
                    <a:pt x="72" y="72"/>
                    <a:pt x="1" y="232"/>
                    <a:pt x="54" y="375"/>
                  </a:cubicBezTo>
                  <a:cubicBezTo>
                    <a:pt x="96" y="493"/>
                    <a:pt x="202" y="562"/>
                    <a:pt x="314" y="562"/>
                  </a:cubicBezTo>
                  <a:cubicBezTo>
                    <a:pt x="346" y="562"/>
                    <a:pt x="379" y="556"/>
                    <a:pt x="411" y="545"/>
                  </a:cubicBezTo>
                  <a:cubicBezTo>
                    <a:pt x="554" y="491"/>
                    <a:pt x="634" y="330"/>
                    <a:pt x="580" y="179"/>
                  </a:cubicBezTo>
                  <a:cubicBezTo>
                    <a:pt x="539" y="68"/>
                    <a:pt x="433" y="0"/>
                    <a:pt x="31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1"/>
            <p:cNvSpPr/>
            <p:nvPr/>
          </p:nvSpPr>
          <p:spPr>
            <a:xfrm>
              <a:off x="1439490" y="3819236"/>
              <a:ext cx="62139" cy="58935"/>
            </a:xfrm>
            <a:custGeom>
              <a:rect b="b" l="l" r="r" t="t"/>
              <a:pathLst>
                <a:path extrusionOk="0" h="1913" w="2017">
                  <a:moveTo>
                    <a:pt x="1035" y="402"/>
                  </a:moveTo>
                  <a:cubicBezTo>
                    <a:pt x="1253" y="402"/>
                    <a:pt x="1467" y="544"/>
                    <a:pt x="1552" y="770"/>
                  </a:cubicBezTo>
                  <a:cubicBezTo>
                    <a:pt x="1597" y="913"/>
                    <a:pt x="1597" y="1065"/>
                    <a:pt x="1535" y="1199"/>
                  </a:cubicBezTo>
                  <a:cubicBezTo>
                    <a:pt x="1481" y="1332"/>
                    <a:pt x="1374" y="1431"/>
                    <a:pt x="1249" y="1475"/>
                  </a:cubicBezTo>
                  <a:cubicBezTo>
                    <a:pt x="1190" y="1499"/>
                    <a:pt x="1129" y="1510"/>
                    <a:pt x="1069" y="1510"/>
                  </a:cubicBezTo>
                  <a:cubicBezTo>
                    <a:pt x="992" y="1510"/>
                    <a:pt x="917" y="1492"/>
                    <a:pt x="848" y="1457"/>
                  </a:cubicBezTo>
                  <a:cubicBezTo>
                    <a:pt x="714" y="1395"/>
                    <a:pt x="616" y="1279"/>
                    <a:pt x="562" y="1136"/>
                  </a:cubicBezTo>
                  <a:cubicBezTo>
                    <a:pt x="455" y="851"/>
                    <a:pt x="589" y="538"/>
                    <a:pt x="866" y="431"/>
                  </a:cubicBezTo>
                  <a:cubicBezTo>
                    <a:pt x="921" y="411"/>
                    <a:pt x="978" y="402"/>
                    <a:pt x="1035" y="402"/>
                  </a:cubicBezTo>
                  <a:close/>
                  <a:moveTo>
                    <a:pt x="1036" y="0"/>
                  </a:moveTo>
                  <a:cubicBezTo>
                    <a:pt x="932" y="0"/>
                    <a:pt x="826" y="18"/>
                    <a:pt x="723" y="57"/>
                  </a:cubicBezTo>
                  <a:cubicBezTo>
                    <a:pt x="241" y="235"/>
                    <a:pt x="0" y="779"/>
                    <a:pt x="179" y="1279"/>
                  </a:cubicBezTo>
                  <a:cubicBezTo>
                    <a:pt x="268" y="1520"/>
                    <a:pt x="446" y="1707"/>
                    <a:pt x="669" y="1823"/>
                  </a:cubicBezTo>
                  <a:cubicBezTo>
                    <a:pt x="794" y="1886"/>
                    <a:pt x="937" y="1912"/>
                    <a:pt x="1071" y="1912"/>
                  </a:cubicBezTo>
                  <a:cubicBezTo>
                    <a:pt x="1178" y="1912"/>
                    <a:pt x="1285" y="1894"/>
                    <a:pt x="1392" y="1859"/>
                  </a:cubicBezTo>
                  <a:cubicBezTo>
                    <a:pt x="1624" y="1770"/>
                    <a:pt x="1811" y="1591"/>
                    <a:pt x="1909" y="1359"/>
                  </a:cubicBezTo>
                  <a:cubicBezTo>
                    <a:pt x="2007" y="1127"/>
                    <a:pt x="2016" y="869"/>
                    <a:pt x="1927" y="637"/>
                  </a:cubicBezTo>
                  <a:cubicBezTo>
                    <a:pt x="1780" y="244"/>
                    <a:pt x="1418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1412811" y="3894622"/>
              <a:ext cx="52250" cy="50062"/>
            </a:xfrm>
            <a:custGeom>
              <a:rect b="b" l="l" r="r" t="t"/>
              <a:pathLst>
                <a:path extrusionOk="0" h="1625" w="1696">
                  <a:moveTo>
                    <a:pt x="852" y="402"/>
                  </a:moveTo>
                  <a:cubicBezTo>
                    <a:pt x="1020" y="402"/>
                    <a:pt x="1179" y="504"/>
                    <a:pt x="1241" y="670"/>
                  </a:cubicBezTo>
                  <a:cubicBezTo>
                    <a:pt x="1277" y="768"/>
                    <a:pt x="1268" y="875"/>
                    <a:pt x="1223" y="982"/>
                  </a:cubicBezTo>
                  <a:cubicBezTo>
                    <a:pt x="1178" y="1080"/>
                    <a:pt x="1089" y="1151"/>
                    <a:pt x="991" y="1196"/>
                  </a:cubicBezTo>
                  <a:cubicBezTo>
                    <a:pt x="944" y="1212"/>
                    <a:pt x="896" y="1219"/>
                    <a:pt x="849" y="1219"/>
                  </a:cubicBezTo>
                  <a:cubicBezTo>
                    <a:pt x="680" y="1219"/>
                    <a:pt x="519" y="1123"/>
                    <a:pt x="456" y="955"/>
                  </a:cubicBezTo>
                  <a:cubicBezTo>
                    <a:pt x="420" y="857"/>
                    <a:pt x="429" y="741"/>
                    <a:pt x="474" y="643"/>
                  </a:cubicBezTo>
                  <a:cubicBezTo>
                    <a:pt x="518" y="545"/>
                    <a:pt x="607" y="473"/>
                    <a:pt x="706" y="429"/>
                  </a:cubicBezTo>
                  <a:cubicBezTo>
                    <a:pt x="754" y="411"/>
                    <a:pt x="803" y="402"/>
                    <a:pt x="852" y="402"/>
                  </a:cubicBezTo>
                  <a:close/>
                  <a:moveTo>
                    <a:pt x="856" y="1"/>
                  </a:moveTo>
                  <a:cubicBezTo>
                    <a:pt x="759" y="1"/>
                    <a:pt x="660" y="18"/>
                    <a:pt x="563" y="54"/>
                  </a:cubicBezTo>
                  <a:cubicBezTo>
                    <a:pt x="367" y="125"/>
                    <a:pt x="197" y="277"/>
                    <a:pt x="108" y="473"/>
                  </a:cubicBezTo>
                  <a:cubicBezTo>
                    <a:pt x="19" y="670"/>
                    <a:pt x="1" y="893"/>
                    <a:pt x="81" y="1098"/>
                  </a:cubicBezTo>
                  <a:cubicBezTo>
                    <a:pt x="197" y="1419"/>
                    <a:pt x="509" y="1624"/>
                    <a:pt x="839" y="1624"/>
                  </a:cubicBezTo>
                  <a:cubicBezTo>
                    <a:pt x="938" y="1624"/>
                    <a:pt x="1036" y="1606"/>
                    <a:pt x="1125" y="1571"/>
                  </a:cubicBezTo>
                  <a:cubicBezTo>
                    <a:pt x="1330" y="1499"/>
                    <a:pt x="1500" y="1348"/>
                    <a:pt x="1589" y="1151"/>
                  </a:cubicBezTo>
                  <a:cubicBezTo>
                    <a:pt x="1678" y="955"/>
                    <a:pt x="1696" y="732"/>
                    <a:pt x="1616" y="527"/>
                  </a:cubicBezTo>
                  <a:cubicBezTo>
                    <a:pt x="1498" y="202"/>
                    <a:pt x="1188" y="1"/>
                    <a:pt x="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1"/>
            <p:cNvSpPr/>
            <p:nvPr/>
          </p:nvSpPr>
          <p:spPr>
            <a:xfrm>
              <a:off x="1362810" y="3821269"/>
              <a:ext cx="65435" cy="58257"/>
            </a:xfrm>
            <a:custGeom>
              <a:rect b="b" l="l" r="r" t="t"/>
              <a:pathLst>
                <a:path extrusionOk="0" h="1891" w="2124">
                  <a:moveTo>
                    <a:pt x="1053" y="401"/>
                  </a:moveTo>
                  <a:cubicBezTo>
                    <a:pt x="1276" y="401"/>
                    <a:pt x="1481" y="544"/>
                    <a:pt x="1561" y="758"/>
                  </a:cubicBezTo>
                  <a:cubicBezTo>
                    <a:pt x="1660" y="1043"/>
                    <a:pt x="1526" y="1356"/>
                    <a:pt x="1249" y="1454"/>
                  </a:cubicBezTo>
                  <a:cubicBezTo>
                    <a:pt x="1188" y="1474"/>
                    <a:pt x="1125" y="1485"/>
                    <a:pt x="1061" y="1485"/>
                  </a:cubicBezTo>
                  <a:cubicBezTo>
                    <a:pt x="986" y="1485"/>
                    <a:pt x="911" y="1470"/>
                    <a:pt x="839" y="1436"/>
                  </a:cubicBezTo>
                  <a:cubicBezTo>
                    <a:pt x="705" y="1373"/>
                    <a:pt x="607" y="1266"/>
                    <a:pt x="562" y="1133"/>
                  </a:cubicBezTo>
                  <a:cubicBezTo>
                    <a:pt x="455" y="847"/>
                    <a:pt x="598" y="544"/>
                    <a:pt x="874" y="437"/>
                  </a:cubicBezTo>
                  <a:cubicBezTo>
                    <a:pt x="928" y="419"/>
                    <a:pt x="990" y="401"/>
                    <a:pt x="1053" y="401"/>
                  </a:cubicBezTo>
                  <a:close/>
                  <a:moveTo>
                    <a:pt x="1058" y="1"/>
                  </a:moveTo>
                  <a:cubicBezTo>
                    <a:pt x="949" y="1"/>
                    <a:pt x="839" y="20"/>
                    <a:pt x="732" y="62"/>
                  </a:cubicBezTo>
                  <a:cubicBezTo>
                    <a:pt x="241" y="240"/>
                    <a:pt x="0" y="785"/>
                    <a:pt x="179" y="1275"/>
                  </a:cubicBezTo>
                  <a:cubicBezTo>
                    <a:pt x="268" y="1507"/>
                    <a:pt x="437" y="1695"/>
                    <a:pt x="669" y="1802"/>
                  </a:cubicBezTo>
                  <a:cubicBezTo>
                    <a:pt x="794" y="1864"/>
                    <a:pt x="928" y="1891"/>
                    <a:pt x="1062" y="1891"/>
                  </a:cubicBezTo>
                  <a:cubicBezTo>
                    <a:pt x="1169" y="1891"/>
                    <a:pt x="1285" y="1873"/>
                    <a:pt x="1392" y="1837"/>
                  </a:cubicBezTo>
                  <a:cubicBezTo>
                    <a:pt x="1874" y="1650"/>
                    <a:pt x="2123" y="1106"/>
                    <a:pt x="1936" y="615"/>
                  </a:cubicBezTo>
                  <a:cubicBezTo>
                    <a:pt x="1797" y="241"/>
                    <a:pt x="1437" y="1"/>
                    <a:pt x="1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1"/>
            <p:cNvSpPr/>
            <p:nvPr/>
          </p:nvSpPr>
          <p:spPr>
            <a:xfrm>
              <a:off x="1013484" y="4048351"/>
              <a:ext cx="42915" cy="40604"/>
            </a:xfrm>
            <a:custGeom>
              <a:rect b="b" l="l" r="r" t="t"/>
              <a:pathLst>
                <a:path extrusionOk="0" h="1318" w="1393">
                  <a:moveTo>
                    <a:pt x="714" y="408"/>
                  </a:moveTo>
                  <a:cubicBezTo>
                    <a:pt x="750" y="408"/>
                    <a:pt x="786" y="417"/>
                    <a:pt x="812" y="435"/>
                  </a:cubicBezTo>
                  <a:cubicBezTo>
                    <a:pt x="875" y="461"/>
                    <a:pt x="919" y="515"/>
                    <a:pt x="946" y="577"/>
                  </a:cubicBezTo>
                  <a:cubicBezTo>
                    <a:pt x="973" y="649"/>
                    <a:pt x="973" y="720"/>
                    <a:pt x="937" y="782"/>
                  </a:cubicBezTo>
                  <a:cubicBezTo>
                    <a:pt x="911" y="836"/>
                    <a:pt x="866" y="881"/>
                    <a:pt x="812" y="898"/>
                  </a:cubicBezTo>
                  <a:cubicBezTo>
                    <a:pt x="789" y="907"/>
                    <a:pt x="765" y="912"/>
                    <a:pt x="740" y="912"/>
                  </a:cubicBezTo>
                  <a:cubicBezTo>
                    <a:pt x="643" y="912"/>
                    <a:pt x="545" y="845"/>
                    <a:pt x="509" y="738"/>
                  </a:cubicBezTo>
                  <a:cubicBezTo>
                    <a:pt x="456" y="613"/>
                    <a:pt x="518" y="470"/>
                    <a:pt x="634" y="426"/>
                  </a:cubicBezTo>
                  <a:cubicBezTo>
                    <a:pt x="661" y="417"/>
                    <a:pt x="687" y="408"/>
                    <a:pt x="714" y="408"/>
                  </a:cubicBezTo>
                  <a:close/>
                  <a:moveTo>
                    <a:pt x="717" y="1"/>
                  </a:moveTo>
                  <a:cubicBezTo>
                    <a:pt x="644" y="1"/>
                    <a:pt x="570" y="15"/>
                    <a:pt x="500" y="42"/>
                  </a:cubicBezTo>
                  <a:cubicBezTo>
                    <a:pt x="170" y="167"/>
                    <a:pt x="1" y="542"/>
                    <a:pt x="125" y="881"/>
                  </a:cubicBezTo>
                  <a:cubicBezTo>
                    <a:pt x="224" y="1148"/>
                    <a:pt x="473" y="1318"/>
                    <a:pt x="741" y="1318"/>
                  </a:cubicBezTo>
                  <a:cubicBezTo>
                    <a:pt x="812" y="1318"/>
                    <a:pt x="884" y="1300"/>
                    <a:pt x="955" y="1273"/>
                  </a:cubicBezTo>
                  <a:cubicBezTo>
                    <a:pt x="1107" y="1220"/>
                    <a:pt x="1241" y="1104"/>
                    <a:pt x="1312" y="952"/>
                  </a:cubicBezTo>
                  <a:cubicBezTo>
                    <a:pt x="1383" y="791"/>
                    <a:pt x="1392" y="604"/>
                    <a:pt x="1330" y="435"/>
                  </a:cubicBezTo>
                  <a:cubicBezTo>
                    <a:pt x="1267" y="274"/>
                    <a:pt x="1142" y="140"/>
                    <a:pt x="991" y="69"/>
                  </a:cubicBezTo>
                  <a:cubicBezTo>
                    <a:pt x="905" y="24"/>
                    <a:pt x="812" y="1"/>
                    <a:pt x="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1"/>
            <p:cNvSpPr/>
            <p:nvPr/>
          </p:nvSpPr>
          <p:spPr>
            <a:xfrm>
              <a:off x="978579" y="4020039"/>
              <a:ext cx="43993" cy="42545"/>
            </a:xfrm>
            <a:custGeom>
              <a:rect b="b" l="l" r="r" t="t"/>
              <a:pathLst>
                <a:path extrusionOk="0" h="1381" w="1428">
                  <a:moveTo>
                    <a:pt x="719" y="407"/>
                  </a:moveTo>
                  <a:cubicBezTo>
                    <a:pt x="760" y="407"/>
                    <a:pt x="801" y="416"/>
                    <a:pt x="839" y="435"/>
                  </a:cubicBezTo>
                  <a:cubicBezTo>
                    <a:pt x="911" y="461"/>
                    <a:pt x="964" y="524"/>
                    <a:pt x="991" y="595"/>
                  </a:cubicBezTo>
                  <a:cubicBezTo>
                    <a:pt x="1018" y="667"/>
                    <a:pt x="1009" y="738"/>
                    <a:pt x="982" y="809"/>
                  </a:cubicBezTo>
                  <a:cubicBezTo>
                    <a:pt x="946" y="881"/>
                    <a:pt x="884" y="934"/>
                    <a:pt x="812" y="961"/>
                  </a:cubicBezTo>
                  <a:cubicBezTo>
                    <a:pt x="779" y="973"/>
                    <a:pt x="744" y="980"/>
                    <a:pt x="709" y="980"/>
                  </a:cubicBezTo>
                  <a:cubicBezTo>
                    <a:pt x="668" y="980"/>
                    <a:pt x="628" y="971"/>
                    <a:pt x="589" y="952"/>
                  </a:cubicBezTo>
                  <a:cubicBezTo>
                    <a:pt x="518" y="916"/>
                    <a:pt x="473" y="863"/>
                    <a:pt x="447" y="791"/>
                  </a:cubicBezTo>
                  <a:cubicBezTo>
                    <a:pt x="420" y="720"/>
                    <a:pt x="420" y="640"/>
                    <a:pt x="456" y="577"/>
                  </a:cubicBezTo>
                  <a:cubicBezTo>
                    <a:pt x="482" y="506"/>
                    <a:pt x="545" y="452"/>
                    <a:pt x="616" y="426"/>
                  </a:cubicBezTo>
                  <a:cubicBezTo>
                    <a:pt x="649" y="413"/>
                    <a:pt x="684" y="407"/>
                    <a:pt x="719" y="407"/>
                  </a:cubicBezTo>
                  <a:close/>
                  <a:moveTo>
                    <a:pt x="717" y="0"/>
                  </a:moveTo>
                  <a:cubicBezTo>
                    <a:pt x="636" y="0"/>
                    <a:pt x="554" y="14"/>
                    <a:pt x="473" y="42"/>
                  </a:cubicBezTo>
                  <a:cubicBezTo>
                    <a:pt x="304" y="105"/>
                    <a:pt x="161" y="238"/>
                    <a:pt x="90" y="408"/>
                  </a:cubicBezTo>
                  <a:cubicBezTo>
                    <a:pt x="10" y="568"/>
                    <a:pt x="1" y="765"/>
                    <a:pt x="63" y="934"/>
                  </a:cubicBezTo>
                  <a:cubicBezTo>
                    <a:pt x="125" y="1104"/>
                    <a:pt x="250" y="1246"/>
                    <a:pt x="420" y="1318"/>
                  </a:cubicBezTo>
                  <a:cubicBezTo>
                    <a:pt x="518" y="1362"/>
                    <a:pt x="616" y="1380"/>
                    <a:pt x="714" y="1380"/>
                  </a:cubicBezTo>
                  <a:cubicBezTo>
                    <a:pt x="795" y="1380"/>
                    <a:pt x="875" y="1371"/>
                    <a:pt x="955" y="1336"/>
                  </a:cubicBezTo>
                  <a:cubicBezTo>
                    <a:pt x="1134" y="1273"/>
                    <a:pt x="1267" y="1148"/>
                    <a:pt x="1348" y="979"/>
                  </a:cubicBezTo>
                  <a:cubicBezTo>
                    <a:pt x="1428" y="809"/>
                    <a:pt x="1428" y="622"/>
                    <a:pt x="1366" y="452"/>
                  </a:cubicBezTo>
                  <a:cubicBezTo>
                    <a:pt x="1303" y="274"/>
                    <a:pt x="1178" y="140"/>
                    <a:pt x="1009" y="60"/>
                  </a:cubicBezTo>
                  <a:cubicBezTo>
                    <a:pt x="915" y="21"/>
                    <a:pt x="817" y="0"/>
                    <a:pt x="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1"/>
            <p:cNvSpPr/>
            <p:nvPr/>
          </p:nvSpPr>
          <p:spPr>
            <a:xfrm>
              <a:off x="981044" y="4079467"/>
              <a:ext cx="42638" cy="41097"/>
            </a:xfrm>
            <a:custGeom>
              <a:rect b="b" l="l" r="r" t="t"/>
              <a:pathLst>
                <a:path extrusionOk="0" h="1334" w="1384">
                  <a:moveTo>
                    <a:pt x="706" y="406"/>
                  </a:moveTo>
                  <a:cubicBezTo>
                    <a:pt x="741" y="406"/>
                    <a:pt x="777" y="415"/>
                    <a:pt x="813" y="433"/>
                  </a:cubicBezTo>
                  <a:cubicBezTo>
                    <a:pt x="875" y="459"/>
                    <a:pt x="920" y="513"/>
                    <a:pt x="947" y="575"/>
                  </a:cubicBezTo>
                  <a:cubicBezTo>
                    <a:pt x="973" y="638"/>
                    <a:pt x="964" y="700"/>
                    <a:pt x="938" y="763"/>
                  </a:cubicBezTo>
                  <a:cubicBezTo>
                    <a:pt x="911" y="834"/>
                    <a:pt x="848" y="879"/>
                    <a:pt x="777" y="905"/>
                  </a:cubicBezTo>
                  <a:cubicBezTo>
                    <a:pt x="746" y="919"/>
                    <a:pt x="710" y="925"/>
                    <a:pt x="674" y="925"/>
                  </a:cubicBezTo>
                  <a:cubicBezTo>
                    <a:pt x="639" y="925"/>
                    <a:pt x="603" y="919"/>
                    <a:pt x="572" y="905"/>
                  </a:cubicBezTo>
                  <a:cubicBezTo>
                    <a:pt x="509" y="879"/>
                    <a:pt x="465" y="825"/>
                    <a:pt x="438" y="763"/>
                  </a:cubicBezTo>
                  <a:cubicBezTo>
                    <a:pt x="411" y="700"/>
                    <a:pt x="420" y="629"/>
                    <a:pt x="447" y="566"/>
                  </a:cubicBezTo>
                  <a:cubicBezTo>
                    <a:pt x="474" y="504"/>
                    <a:pt x="536" y="450"/>
                    <a:pt x="599" y="424"/>
                  </a:cubicBezTo>
                  <a:cubicBezTo>
                    <a:pt x="634" y="415"/>
                    <a:pt x="670" y="406"/>
                    <a:pt x="706" y="406"/>
                  </a:cubicBezTo>
                  <a:close/>
                  <a:moveTo>
                    <a:pt x="704" y="1"/>
                  </a:moveTo>
                  <a:cubicBezTo>
                    <a:pt x="623" y="1"/>
                    <a:pt x="542" y="16"/>
                    <a:pt x="465" y="49"/>
                  </a:cubicBezTo>
                  <a:cubicBezTo>
                    <a:pt x="286" y="111"/>
                    <a:pt x="153" y="236"/>
                    <a:pt x="81" y="397"/>
                  </a:cubicBezTo>
                  <a:cubicBezTo>
                    <a:pt x="1" y="557"/>
                    <a:pt x="1" y="736"/>
                    <a:pt x="54" y="896"/>
                  </a:cubicBezTo>
                  <a:cubicBezTo>
                    <a:pt x="117" y="1066"/>
                    <a:pt x="242" y="1200"/>
                    <a:pt x="411" y="1271"/>
                  </a:cubicBezTo>
                  <a:cubicBezTo>
                    <a:pt x="500" y="1307"/>
                    <a:pt x="590" y="1334"/>
                    <a:pt x="679" y="1334"/>
                  </a:cubicBezTo>
                  <a:cubicBezTo>
                    <a:pt x="759" y="1334"/>
                    <a:pt x="848" y="1316"/>
                    <a:pt x="920" y="1289"/>
                  </a:cubicBezTo>
                  <a:cubicBezTo>
                    <a:pt x="1098" y="1227"/>
                    <a:pt x="1232" y="1102"/>
                    <a:pt x="1303" y="932"/>
                  </a:cubicBezTo>
                  <a:cubicBezTo>
                    <a:pt x="1384" y="772"/>
                    <a:pt x="1384" y="593"/>
                    <a:pt x="1330" y="433"/>
                  </a:cubicBezTo>
                  <a:cubicBezTo>
                    <a:pt x="1268" y="272"/>
                    <a:pt x="1143" y="138"/>
                    <a:pt x="982" y="67"/>
                  </a:cubicBezTo>
                  <a:cubicBezTo>
                    <a:pt x="895" y="23"/>
                    <a:pt x="800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1"/>
            <p:cNvSpPr/>
            <p:nvPr/>
          </p:nvSpPr>
          <p:spPr>
            <a:xfrm>
              <a:off x="1046202" y="4165913"/>
              <a:ext cx="45657" cy="42884"/>
            </a:xfrm>
            <a:custGeom>
              <a:rect b="b" l="l" r="r" t="t"/>
              <a:pathLst>
                <a:path extrusionOk="0" h="1392" w="1482">
                  <a:moveTo>
                    <a:pt x="762" y="402"/>
                  </a:moveTo>
                  <a:cubicBezTo>
                    <a:pt x="878" y="402"/>
                    <a:pt x="993" y="478"/>
                    <a:pt x="1035" y="597"/>
                  </a:cubicBezTo>
                  <a:cubicBezTo>
                    <a:pt x="1062" y="678"/>
                    <a:pt x="1062" y="758"/>
                    <a:pt x="1026" y="829"/>
                  </a:cubicBezTo>
                  <a:cubicBezTo>
                    <a:pt x="999" y="901"/>
                    <a:pt x="946" y="945"/>
                    <a:pt x="874" y="972"/>
                  </a:cubicBezTo>
                  <a:cubicBezTo>
                    <a:pt x="845" y="984"/>
                    <a:pt x="813" y="991"/>
                    <a:pt x="780" y="991"/>
                  </a:cubicBezTo>
                  <a:cubicBezTo>
                    <a:pt x="741" y="991"/>
                    <a:pt x="703" y="982"/>
                    <a:pt x="669" y="963"/>
                  </a:cubicBezTo>
                  <a:cubicBezTo>
                    <a:pt x="598" y="936"/>
                    <a:pt x="544" y="874"/>
                    <a:pt x="509" y="794"/>
                  </a:cubicBezTo>
                  <a:cubicBezTo>
                    <a:pt x="455" y="642"/>
                    <a:pt x="527" y="472"/>
                    <a:pt x="669" y="419"/>
                  </a:cubicBezTo>
                  <a:cubicBezTo>
                    <a:pt x="699" y="408"/>
                    <a:pt x="730" y="402"/>
                    <a:pt x="762" y="402"/>
                  </a:cubicBezTo>
                  <a:close/>
                  <a:moveTo>
                    <a:pt x="763" y="1"/>
                  </a:moveTo>
                  <a:cubicBezTo>
                    <a:pt x="685" y="1"/>
                    <a:pt x="605" y="15"/>
                    <a:pt x="527" y="44"/>
                  </a:cubicBezTo>
                  <a:cubicBezTo>
                    <a:pt x="179" y="169"/>
                    <a:pt x="0" y="571"/>
                    <a:pt x="134" y="936"/>
                  </a:cubicBezTo>
                  <a:cubicBezTo>
                    <a:pt x="196" y="1115"/>
                    <a:pt x="330" y="1257"/>
                    <a:pt x="500" y="1329"/>
                  </a:cubicBezTo>
                  <a:cubicBezTo>
                    <a:pt x="589" y="1373"/>
                    <a:pt x="687" y="1391"/>
                    <a:pt x="785" y="1391"/>
                  </a:cubicBezTo>
                  <a:cubicBezTo>
                    <a:pt x="866" y="1391"/>
                    <a:pt x="937" y="1382"/>
                    <a:pt x="1017" y="1356"/>
                  </a:cubicBezTo>
                  <a:cubicBezTo>
                    <a:pt x="1187" y="1293"/>
                    <a:pt x="1320" y="1168"/>
                    <a:pt x="1392" y="999"/>
                  </a:cubicBezTo>
                  <a:cubicBezTo>
                    <a:pt x="1472" y="829"/>
                    <a:pt x="1481" y="642"/>
                    <a:pt x="1410" y="463"/>
                  </a:cubicBezTo>
                  <a:cubicBezTo>
                    <a:pt x="1305" y="178"/>
                    <a:pt x="1043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1"/>
            <p:cNvSpPr/>
            <p:nvPr/>
          </p:nvSpPr>
          <p:spPr>
            <a:xfrm>
              <a:off x="1024482" y="4195950"/>
              <a:ext cx="33549" cy="29883"/>
            </a:xfrm>
            <a:custGeom>
              <a:rect b="b" l="l" r="r" t="t"/>
              <a:pathLst>
                <a:path extrusionOk="0" h="970" w="1089">
                  <a:moveTo>
                    <a:pt x="541" y="405"/>
                  </a:moveTo>
                  <a:cubicBezTo>
                    <a:pt x="577" y="405"/>
                    <a:pt x="610" y="422"/>
                    <a:pt x="625" y="452"/>
                  </a:cubicBezTo>
                  <a:cubicBezTo>
                    <a:pt x="634" y="497"/>
                    <a:pt x="616" y="541"/>
                    <a:pt x="571" y="559"/>
                  </a:cubicBezTo>
                  <a:cubicBezTo>
                    <a:pt x="562" y="562"/>
                    <a:pt x="555" y="563"/>
                    <a:pt x="547" y="563"/>
                  </a:cubicBezTo>
                  <a:cubicBezTo>
                    <a:pt x="533" y="563"/>
                    <a:pt x="521" y="559"/>
                    <a:pt x="509" y="559"/>
                  </a:cubicBezTo>
                  <a:cubicBezTo>
                    <a:pt x="500" y="550"/>
                    <a:pt x="482" y="532"/>
                    <a:pt x="473" y="514"/>
                  </a:cubicBezTo>
                  <a:cubicBezTo>
                    <a:pt x="455" y="470"/>
                    <a:pt x="482" y="425"/>
                    <a:pt x="518" y="407"/>
                  </a:cubicBezTo>
                  <a:cubicBezTo>
                    <a:pt x="525" y="406"/>
                    <a:pt x="533" y="405"/>
                    <a:pt x="541" y="405"/>
                  </a:cubicBezTo>
                  <a:close/>
                  <a:moveTo>
                    <a:pt x="554" y="0"/>
                  </a:moveTo>
                  <a:cubicBezTo>
                    <a:pt x="497" y="0"/>
                    <a:pt x="440" y="11"/>
                    <a:pt x="384" y="33"/>
                  </a:cubicBezTo>
                  <a:cubicBezTo>
                    <a:pt x="125" y="122"/>
                    <a:pt x="0" y="398"/>
                    <a:pt x="90" y="648"/>
                  </a:cubicBezTo>
                  <a:cubicBezTo>
                    <a:pt x="134" y="773"/>
                    <a:pt x="223" y="871"/>
                    <a:pt x="348" y="925"/>
                  </a:cubicBezTo>
                  <a:cubicBezTo>
                    <a:pt x="411" y="951"/>
                    <a:pt x="473" y="969"/>
                    <a:pt x="545" y="969"/>
                  </a:cubicBezTo>
                  <a:cubicBezTo>
                    <a:pt x="598" y="969"/>
                    <a:pt x="661" y="960"/>
                    <a:pt x="714" y="934"/>
                  </a:cubicBezTo>
                  <a:cubicBezTo>
                    <a:pt x="964" y="844"/>
                    <a:pt x="1089" y="568"/>
                    <a:pt x="1000" y="318"/>
                  </a:cubicBezTo>
                  <a:cubicBezTo>
                    <a:pt x="930" y="124"/>
                    <a:pt x="748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1"/>
            <p:cNvSpPr/>
            <p:nvPr/>
          </p:nvSpPr>
          <p:spPr>
            <a:xfrm>
              <a:off x="1674182" y="4043176"/>
              <a:ext cx="40974" cy="40573"/>
            </a:xfrm>
            <a:custGeom>
              <a:rect b="b" l="l" r="r" t="t"/>
              <a:pathLst>
                <a:path extrusionOk="0" h="1317" w="1330">
                  <a:moveTo>
                    <a:pt x="652" y="406"/>
                  </a:moveTo>
                  <a:cubicBezTo>
                    <a:pt x="750" y="406"/>
                    <a:pt x="848" y="469"/>
                    <a:pt x="884" y="576"/>
                  </a:cubicBezTo>
                  <a:cubicBezTo>
                    <a:pt x="911" y="647"/>
                    <a:pt x="911" y="710"/>
                    <a:pt x="875" y="772"/>
                  </a:cubicBezTo>
                  <a:cubicBezTo>
                    <a:pt x="857" y="834"/>
                    <a:pt x="804" y="870"/>
                    <a:pt x="750" y="897"/>
                  </a:cubicBezTo>
                  <a:cubicBezTo>
                    <a:pt x="727" y="906"/>
                    <a:pt x="702" y="910"/>
                    <a:pt x="678" y="910"/>
                  </a:cubicBezTo>
                  <a:cubicBezTo>
                    <a:pt x="581" y="910"/>
                    <a:pt x="482" y="843"/>
                    <a:pt x="447" y="736"/>
                  </a:cubicBezTo>
                  <a:cubicBezTo>
                    <a:pt x="420" y="674"/>
                    <a:pt x="420" y="603"/>
                    <a:pt x="447" y="540"/>
                  </a:cubicBezTo>
                  <a:cubicBezTo>
                    <a:pt x="474" y="487"/>
                    <a:pt x="518" y="442"/>
                    <a:pt x="581" y="424"/>
                  </a:cubicBezTo>
                  <a:cubicBezTo>
                    <a:pt x="598" y="415"/>
                    <a:pt x="625" y="406"/>
                    <a:pt x="652" y="406"/>
                  </a:cubicBezTo>
                  <a:close/>
                  <a:moveTo>
                    <a:pt x="656" y="1"/>
                  </a:moveTo>
                  <a:cubicBezTo>
                    <a:pt x="583" y="1"/>
                    <a:pt x="510" y="13"/>
                    <a:pt x="438" y="40"/>
                  </a:cubicBezTo>
                  <a:cubicBezTo>
                    <a:pt x="277" y="103"/>
                    <a:pt x="144" y="219"/>
                    <a:pt x="81" y="379"/>
                  </a:cubicBezTo>
                  <a:cubicBezTo>
                    <a:pt x="10" y="540"/>
                    <a:pt x="1" y="718"/>
                    <a:pt x="63" y="879"/>
                  </a:cubicBezTo>
                  <a:cubicBezTo>
                    <a:pt x="161" y="1147"/>
                    <a:pt x="411" y="1316"/>
                    <a:pt x="679" y="1316"/>
                  </a:cubicBezTo>
                  <a:cubicBezTo>
                    <a:pt x="750" y="1316"/>
                    <a:pt x="822" y="1298"/>
                    <a:pt x="893" y="1272"/>
                  </a:cubicBezTo>
                  <a:cubicBezTo>
                    <a:pt x="1053" y="1218"/>
                    <a:pt x="1178" y="1102"/>
                    <a:pt x="1250" y="941"/>
                  </a:cubicBezTo>
                  <a:cubicBezTo>
                    <a:pt x="1321" y="781"/>
                    <a:pt x="1330" y="603"/>
                    <a:pt x="1268" y="433"/>
                  </a:cubicBezTo>
                  <a:cubicBezTo>
                    <a:pt x="1170" y="168"/>
                    <a:pt x="919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1"/>
            <p:cNvSpPr/>
            <p:nvPr/>
          </p:nvSpPr>
          <p:spPr>
            <a:xfrm>
              <a:off x="1635149" y="4002510"/>
              <a:ext cx="46211" cy="42761"/>
            </a:xfrm>
            <a:custGeom>
              <a:rect b="b" l="l" r="r" t="t"/>
              <a:pathLst>
                <a:path extrusionOk="0" h="1388" w="1500">
                  <a:moveTo>
                    <a:pt x="791" y="405"/>
                  </a:moveTo>
                  <a:cubicBezTo>
                    <a:pt x="832" y="405"/>
                    <a:pt x="873" y="414"/>
                    <a:pt x="911" y="433"/>
                  </a:cubicBezTo>
                  <a:cubicBezTo>
                    <a:pt x="982" y="459"/>
                    <a:pt x="1036" y="522"/>
                    <a:pt x="1063" y="593"/>
                  </a:cubicBezTo>
                  <a:cubicBezTo>
                    <a:pt x="1089" y="665"/>
                    <a:pt x="1080" y="736"/>
                    <a:pt x="1054" y="807"/>
                  </a:cubicBezTo>
                  <a:cubicBezTo>
                    <a:pt x="1018" y="879"/>
                    <a:pt x="964" y="932"/>
                    <a:pt x="884" y="959"/>
                  </a:cubicBezTo>
                  <a:cubicBezTo>
                    <a:pt x="851" y="971"/>
                    <a:pt x="816" y="978"/>
                    <a:pt x="781" y="978"/>
                  </a:cubicBezTo>
                  <a:cubicBezTo>
                    <a:pt x="740" y="978"/>
                    <a:pt x="699" y="969"/>
                    <a:pt x="661" y="950"/>
                  </a:cubicBezTo>
                  <a:cubicBezTo>
                    <a:pt x="599" y="923"/>
                    <a:pt x="545" y="861"/>
                    <a:pt x="518" y="790"/>
                  </a:cubicBezTo>
                  <a:cubicBezTo>
                    <a:pt x="465" y="647"/>
                    <a:pt x="536" y="477"/>
                    <a:pt x="688" y="424"/>
                  </a:cubicBezTo>
                  <a:cubicBezTo>
                    <a:pt x="721" y="411"/>
                    <a:pt x="756" y="405"/>
                    <a:pt x="791" y="405"/>
                  </a:cubicBezTo>
                  <a:close/>
                  <a:moveTo>
                    <a:pt x="792" y="1"/>
                  </a:moveTo>
                  <a:cubicBezTo>
                    <a:pt x="710" y="1"/>
                    <a:pt x="627" y="17"/>
                    <a:pt x="545" y="49"/>
                  </a:cubicBezTo>
                  <a:cubicBezTo>
                    <a:pt x="188" y="174"/>
                    <a:pt x="1" y="575"/>
                    <a:pt x="135" y="932"/>
                  </a:cubicBezTo>
                  <a:cubicBezTo>
                    <a:pt x="197" y="1102"/>
                    <a:pt x="331" y="1245"/>
                    <a:pt x="492" y="1316"/>
                  </a:cubicBezTo>
                  <a:cubicBezTo>
                    <a:pt x="590" y="1360"/>
                    <a:pt x="688" y="1387"/>
                    <a:pt x="786" y="1387"/>
                  </a:cubicBezTo>
                  <a:cubicBezTo>
                    <a:pt x="866" y="1387"/>
                    <a:pt x="947" y="1369"/>
                    <a:pt x="1027" y="1343"/>
                  </a:cubicBezTo>
                  <a:cubicBezTo>
                    <a:pt x="1205" y="1271"/>
                    <a:pt x="1339" y="1146"/>
                    <a:pt x="1419" y="977"/>
                  </a:cubicBezTo>
                  <a:cubicBezTo>
                    <a:pt x="1500" y="816"/>
                    <a:pt x="1500" y="620"/>
                    <a:pt x="1437" y="451"/>
                  </a:cubicBezTo>
                  <a:cubicBezTo>
                    <a:pt x="1375" y="281"/>
                    <a:pt x="1250" y="138"/>
                    <a:pt x="1080" y="67"/>
                  </a:cubicBezTo>
                  <a:cubicBezTo>
                    <a:pt x="988" y="23"/>
                    <a:pt x="89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1"/>
            <p:cNvSpPr/>
            <p:nvPr/>
          </p:nvSpPr>
          <p:spPr>
            <a:xfrm>
              <a:off x="1626646" y="4059966"/>
              <a:ext cx="42915" cy="41097"/>
            </a:xfrm>
            <a:custGeom>
              <a:rect b="b" l="l" r="r" t="t"/>
              <a:pathLst>
                <a:path extrusionOk="0" h="1334" w="1393">
                  <a:moveTo>
                    <a:pt x="705" y="405"/>
                  </a:moveTo>
                  <a:cubicBezTo>
                    <a:pt x="741" y="405"/>
                    <a:pt x="777" y="414"/>
                    <a:pt x="812" y="432"/>
                  </a:cubicBezTo>
                  <a:cubicBezTo>
                    <a:pt x="875" y="459"/>
                    <a:pt x="928" y="512"/>
                    <a:pt x="946" y="575"/>
                  </a:cubicBezTo>
                  <a:cubicBezTo>
                    <a:pt x="973" y="637"/>
                    <a:pt x="964" y="700"/>
                    <a:pt x="937" y="762"/>
                  </a:cubicBezTo>
                  <a:cubicBezTo>
                    <a:pt x="910" y="834"/>
                    <a:pt x="857" y="878"/>
                    <a:pt x="785" y="905"/>
                  </a:cubicBezTo>
                  <a:cubicBezTo>
                    <a:pt x="750" y="918"/>
                    <a:pt x="714" y="925"/>
                    <a:pt x="678" y="925"/>
                  </a:cubicBezTo>
                  <a:cubicBezTo>
                    <a:pt x="643" y="925"/>
                    <a:pt x="607" y="918"/>
                    <a:pt x="571" y="905"/>
                  </a:cubicBezTo>
                  <a:cubicBezTo>
                    <a:pt x="509" y="878"/>
                    <a:pt x="464" y="825"/>
                    <a:pt x="438" y="762"/>
                  </a:cubicBezTo>
                  <a:cubicBezTo>
                    <a:pt x="420" y="700"/>
                    <a:pt x="420" y="628"/>
                    <a:pt x="446" y="566"/>
                  </a:cubicBezTo>
                  <a:cubicBezTo>
                    <a:pt x="473" y="504"/>
                    <a:pt x="536" y="450"/>
                    <a:pt x="607" y="423"/>
                  </a:cubicBezTo>
                  <a:cubicBezTo>
                    <a:pt x="634" y="414"/>
                    <a:pt x="670" y="405"/>
                    <a:pt x="705" y="405"/>
                  </a:cubicBezTo>
                  <a:close/>
                  <a:moveTo>
                    <a:pt x="703" y="0"/>
                  </a:moveTo>
                  <a:cubicBezTo>
                    <a:pt x="623" y="0"/>
                    <a:pt x="542" y="16"/>
                    <a:pt x="464" y="49"/>
                  </a:cubicBezTo>
                  <a:cubicBezTo>
                    <a:pt x="295" y="111"/>
                    <a:pt x="152" y="236"/>
                    <a:pt x="81" y="396"/>
                  </a:cubicBezTo>
                  <a:cubicBezTo>
                    <a:pt x="9" y="557"/>
                    <a:pt x="0" y="735"/>
                    <a:pt x="63" y="905"/>
                  </a:cubicBezTo>
                  <a:cubicBezTo>
                    <a:pt x="125" y="1066"/>
                    <a:pt x="241" y="1199"/>
                    <a:pt x="411" y="1271"/>
                  </a:cubicBezTo>
                  <a:cubicBezTo>
                    <a:pt x="500" y="1315"/>
                    <a:pt x="589" y="1333"/>
                    <a:pt x="687" y="1333"/>
                  </a:cubicBezTo>
                  <a:cubicBezTo>
                    <a:pt x="768" y="1333"/>
                    <a:pt x="848" y="1315"/>
                    <a:pt x="919" y="1289"/>
                  </a:cubicBezTo>
                  <a:cubicBezTo>
                    <a:pt x="1098" y="1226"/>
                    <a:pt x="1232" y="1101"/>
                    <a:pt x="1303" y="932"/>
                  </a:cubicBezTo>
                  <a:cubicBezTo>
                    <a:pt x="1383" y="771"/>
                    <a:pt x="1392" y="593"/>
                    <a:pt x="1330" y="432"/>
                  </a:cubicBezTo>
                  <a:cubicBezTo>
                    <a:pt x="1267" y="272"/>
                    <a:pt x="1142" y="138"/>
                    <a:pt x="982" y="66"/>
                  </a:cubicBezTo>
                  <a:cubicBezTo>
                    <a:pt x="894" y="23"/>
                    <a:pt x="799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1"/>
            <p:cNvSpPr/>
            <p:nvPr/>
          </p:nvSpPr>
          <p:spPr>
            <a:xfrm>
              <a:off x="1510378" y="4119517"/>
              <a:ext cx="45657" cy="43100"/>
            </a:xfrm>
            <a:custGeom>
              <a:rect b="b" l="l" r="r" t="t"/>
              <a:pathLst>
                <a:path extrusionOk="0" h="1399" w="1482">
                  <a:moveTo>
                    <a:pt x="768" y="399"/>
                  </a:moveTo>
                  <a:cubicBezTo>
                    <a:pt x="804" y="399"/>
                    <a:pt x="848" y="408"/>
                    <a:pt x="884" y="426"/>
                  </a:cubicBezTo>
                  <a:cubicBezTo>
                    <a:pt x="955" y="462"/>
                    <a:pt x="1009" y="524"/>
                    <a:pt x="1036" y="596"/>
                  </a:cubicBezTo>
                  <a:cubicBezTo>
                    <a:pt x="1062" y="676"/>
                    <a:pt x="1062" y="756"/>
                    <a:pt x="1036" y="828"/>
                  </a:cubicBezTo>
                  <a:cubicBezTo>
                    <a:pt x="1000" y="899"/>
                    <a:pt x="946" y="944"/>
                    <a:pt x="875" y="970"/>
                  </a:cubicBezTo>
                  <a:cubicBezTo>
                    <a:pt x="846" y="983"/>
                    <a:pt x="815" y="989"/>
                    <a:pt x="783" y="989"/>
                  </a:cubicBezTo>
                  <a:cubicBezTo>
                    <a:pt x="746" y="989"/>
                    <a:pt x="708" y="981"/>
                    <a:pt x="670" y="961"/>
                  </a:cubicBezTo>
                  <a:cubicBezTo>
                    <a:pt x="599" y="935"/>
                    <a:pt x="545" y="872"/>
                    <a:pt x="518" y="792"/>
                  </a:cubicBezTo>
                  <a:cubicBezTo>
                    <a:pt x="456" y="640"/>
                    <a:pt x="527" y="471"/>
                    <a:pt x="679" y="417"/>
                  </a:cubicBezTo>
                  <a:cubicBezTo>
                    <a:pt x="706" y="408"/>
                    <a:pt x="732" y="399"/>
                    <a:pt x="768" y="399"/>
                  </a:cubicBezTo>
                  <a:close/>
                  <a:moveTo>
                    <a:pt x="769" y="1"/>
                  </a:moveTo>
                  <a:cubicBezTo>
                    <a:pt x="690" y="1"/>
                    <a:pt x="612" y="14"/>
                    <a:pt x="536" y="43"/>
                  </a:cubicBezTo>
                  <a:cubicBezTo>
                    <a:pt x="179" y="167"/>
                    <a:pt x="1" y="569"/>
                    <a:pt x="135" y="935"/>
                  </a:cubicBezTo>
                  <a:cubicBezTo>
                    <a:pt x="206" y="1113"/>
                    <a:pt x="331" y="1256"/>
                    <a:pt x="500" y="1336"/>
                  </a:cubicBezTo>
                  <a:cubicBezTo>
                    <a:pt x="599" y="1372"/>
                    <a:pt x="688" y="1399"/>
                    <a:pt x="786" y="1399"/>
                  </a:cubicBezTo>
                  <a:cubicBezTo>
                    <a:pt x="866" y="1399"/>
                    <a:pt x="946" y="1381"/>
                    <a:pt x="1018" y="1354"/>
                  </a:cubicBezTo>
                  <a:cubicBezTo>
                    <a:pt x="1196" y="1291"/>
                    <a:pt x="1330" y="1158"/>
                    <a:pt x="1401" y="988"/>
                  </a:cubicBezTo>
                  <a:cubicBezTo>
                    <a:pt x="1473" y="819"/>
                    <a:pt x="1482" y="631"/>
                    <a:pt x="1419" y="462"/>
                  </a:cubicBezTo>
                  <a:cubicBezTo>
                    <a:pt x="1348" y="283"/>
                    <a:pt x="1223" y="141"/>
                    <a:pt x="1054" y="60"/>
                  </a:cubicBezTo>
                  <a:cubicBezTo>
                    <a:pt x="960" y="21"/>
                    <a:pt x="864" y="1"/>
                    <a:pt x="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1"/>
            <p:cNvSpPr/>
            <p:nvPr/>
          </p:nvSpPr>
          <p:spPr>
            <a:xfrm>
              <a:off x="1316907" y="3973828"/>
              <a:ext cx="45657" cy="42853"/>
            </a:xfrm>
            <a:custGeom>
              <a:rect b="b" l="l" r="r" t="t"/>
              <a:pathLst>
                <a:path extrusionOk="0" h="1391" w="1482">
                  <a:moveTo>
                    <a:pt x="762" y="401"/>
                  </a:moveTo>
                  <a:cubicBezTo>
                    <a:pt x="878" y="401"/>
                    <a:pt x="993" y="477"/>
                    <a:pt x="1035" y="596"/>
                  </a:cubicBezTo>
                  <a:cubicBezTo>
                    <a:pt x="1062" y="677"/>
                    <a:pt x="1062" y="757"/>
                    <a:pt x="1026" y="828"/>
                  </a:cubicBezTo>
                  <a:cubicBezTo>
                    <a:pt x="1000" y="891"/>
                    <a:pt x="946" y="944"/>
                    <a:pt x="875" y="971"/>
                  </a:cubicBezTo>
                  <a:cubicBezTo>
                    <a:pt x="842" y="984"/>
                    <a:pt x="808" y="990"/>
                    <a:pt x="775" y="990"/>
                  </a:cubicBezTo>
                  <a:cubicBezTo>
                    <a:pt x="737" y="990"/>
                    <a:pt x="699" y="981"/>
                    <a:pt x="661" y="962"/>
                  </a:cubicBezTo>
                  <a:cubicBezTo>
                    <a:pt x="598" y="927"/>
                    <a:pt x="536" y="864"/>
                    <a:pt x="509" y="793"/>
                  </a:cubicBezTo>
                  <a:cubicBezTo>
                    <a:pt x="455" y="641"/>
                    <a:pt x="527" y="472"/>
                    <a:pt x="669" y="418"/>
                  </a:cubicBezTo>
                  <a:cubicBezTo>
                    <a:pt x="700" y="407"/>
                    <a:pt x="731" y="401"/>
                    <a:pt x="762" y="401"/>
                  </a:cubicBezTo>
                  <a:close/>
                  <a:moveTo>
                    <a:pt x="763" y="0"/>
                  </a:moveTo>
                  <a:cubicBezTo>
                    <a:pt x="685" y="0"/>
                    <a:pt x="605" y="14"/>
                    <a:pt x="527" y="43"/>
                  </a:cubicBezTo>
                  <a:cubicBezTo>
                    <a:pt x="179" y="168"/>
                    <a:pt x="0" y="570"/>
                    <a:pt x="134" y="935"/>
                  </a:cubicBezTo>
                  <a:cubicBezTo>
                    <a:pt x="197" y="1105"/>
                    <a:pt x="322" y="1248"/>
                    <a:pt x="491" y="1328"/>
                  </a:cubicBezTo>
                  <a:cubicBezTo>
                    <a:pt x="580" y="1373"/>
                    <a:pt x="687" y="1390"/>
                    <a:pt x="785" y="1390"/>
                  </a:cubicBezTo>
                  <a:cubicBezTo>
                    <a:pt x="866" y="1390"/>
                    <a:pt x="937" y="1382"/>
                    <a:pt x="1017" y="1355"/>
                  </a:cubicBezTo>
                  <a:cubicBezTo>
                    <a:pt x="1187" y="1292"/>
                    <a:pt x="1321" y="1159"/>
                    <a:pt x="1401" y="989"/>
                  </a:cubicBezTo>
                  <a:cubicBezTo>
                    <a:pt x="1472" y="820"/>
                    <a:pt x="1481" y="632"/>
                    <a:pt x="1410" y="463"/>
                  </a:cubicBezTo>
                  <a:cubicBezTo>
                    <a:pt x="1305" y="177"/>
                    <a:pt x="1043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1"/>
            <p:cNvSpPr/>
            <p:nvPr/>
          </p:nvSpPr>
          <p:spPr>
            <a:xfrm>
              <a:off x="1295188" y="4003834"/>
              <a:ext cx="32194" cy="29883"/>
            </a:xfrm>
            <a:custGeom>
              <a:rect b="b" l="l" r="r" t="t"/>
              <a:pathLst>
                <a:path extrusionOk="0" h="970" w="1045">
                  <a:moveTo>
                    <a:pt x="541" y="405"/>
                  </a:moveTo>
                  <a:cubicBezTo>
                    <a:pt x="577" y="405"/>
                    <a:pt x="610" y="423"/>
                    <a:pt x="625" y="452"/>
                  </a:cubicBezTo>
                  <a:cubicBezTo>
                    <a:pt x="634" y="479"/>
                    <a:pt x="625" y="506"/>
                    <a:pt x="616" y="515"/>
                  </a:cubicBezTo>
                  <a:cubicBezTo>
                    <a:pt x="616" y="524"/>
                    <a:pt x="598" y="541"/>
                    <a:pt x="572" y="559"/>
                  </a:cubicBezTo>
                  <a:cubicBezTo>
                    <a:pt x="564" y="562"/>
                    <a:pt x="557" y="563"/>
                    <a:pt x="550" y="563"/>
                  </a:cubicBezTo>
                  <a:cubicBezTo>
                    <a:pt x="534" y="563"/>
                    <a:pt x="522" y="557"/>
                    <a:pt x="509" y="550"/>
                  </a:cubicBezTo>
                  <a:cubicBezTo>
                    <a:pt x="500" y="550"/>
                    <a:pt x="482" y="532"/>
                    <a:pt x="473" y="515"/>
                  </a:cubicBezTo>
                  <a:cubicBezTo>
                    <a:pt x="456" y="470"/>
                    <a:pt x="482" y="425"/>
                    <a:pt x="518" y="408"/>
                  </a:cubicBezTo>
                  <a:cubicBezTo>
                    <a:pt x="526" y="406"/>
                    <a:pt x="533" y="405"/>
                    <a:pt x="541" y="405"/>
                  </a:cubicBezTo>
                  <a:close/>
                  <a:moveTo>
                    <a:pt x="546" y="1"/>
                  </a:moveTo>
                  <a:cubicBezTo>
                    <a:pt x="489" y="1"/>
                    <a:pt x="431" y="11"/>
                    <a:pt x="375" y="33"/>
                  </a:cubicBezTo>
                  <a:cubicBezTo>
                    <a:pt x="126" y="122"/>
                    <a:pt x="1" y="399"/>
                    <a:pt x="90" y="648"/>
                  </a:cubicBezTo>
                  <a:cubicBezTo>
                    <a:pt x="134" y="773"/>
                    <a:pt x="224" y="871"/>
                    <a:pt x="349" y="925"/>
                  </a:cubicBezTo>
                  <a:cubicBezTo>
                    <a:pt x="411" y="952"/>
                    <a:pt x="473" y="970"/>
                    <a:pt x="545" y="970"/>
                  </a:cubicBezTo>
                  <a:cubicBezTo>
                    <a:pt x="598" y="970"/>
                    <a:pt x="661" y="952"/>
                    <a:pt x="714" y="934"/>
                  </a:cubicBezTo>
                  <a:cubicBezTo>
                    <a:pt x="830" y="889"/>
                    <a:pt x="928" y="800"/>
                    <a:pt x="982" y="684"/>
                  </a:cubicBezTo>
                  <a:cubicBezTo>
                    <a:pt x="1044" y="568"/>
                    <a:pt x="1044" y="434"/>
                    <a:pt x="1000" y="318"/>
                  </a:cubicBezTo>
                  <a:cubicBezTo>
                    <a:pt x="931" y="125"/>
                    <a:pt x="743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6" name="Google Shape;1216;p51"/>
          <p:cNvGrpSpPr/>
          <p:nvPr/>
        </p:nvGrpSpPr>
        <p:grpSpPr>
          <a:xfrm>
            <a:off x="929546" y="1265513"/>
            <a:ext cx="1424001" cy="939318"/>
            <a:chOff x="815608" y="2289428"/>
            <a:chExt cx="940245" cy="620217"/>
          </a:xfrm>
        </p:grpSpPr>
        <p:sp>
          <p:nvSpPr>
            <p:cNvPr id="1217" name="Google Shape;1217;p51"/>
            <p:cNvSpPr/>
            <p:nvPr/>
          </p:nvSpPr>
          <p:spPr>
            <a:xfrm>
              <a:off x="821923" y="2375350"/>
              <a:ext cx="791568" cy="527979"/>
            </a:xfrm>
            <a:custGeom>
              <a:rect b="b" l="l" r="r" t="t"/>
              <a:pathLst>
                <a:path extrusionOk="0" h="17138" w="25694">
                  <a:moveTo>
                    <a:pt x="19466" y="0"/>
                  </a:moveTo>
                  <a:cubicBezTo>
                    <a:pt x="19457" y="9"/>
                    <a:pt x="19457" y="18"/>
                    <a:pt x="19440" y="18"/>
                  </a:cubicBezTo>
                  <a:lnTo>
                    <a:pt x="10331" y="7833"/>
                  </a:lnTo>
                  <a:lnTo>
                    <a:pt x="9582" y="8475"/>
                  </a:lnTo>
                  <a:lnTo>
                    <a:pt x="7084" y="10625"/>
                  </a:lnTo>
                  <a:lnTo>
                    <a:pt x="7084" y="9965"/>
                  </a:lnTo>
                  <a:cubicBezTo>
                    <a:pt x="7084" y="9644"/>
                    <a:pt x="6825" y="9394"/>
                    <a:pt x="6504" y="9394"/>
                  </a:cubicBezTo>
                  <a:cubicBezTo>
                    <a:pt x="6352" y="9394"/>
                    <a:pt x="6201" y="9457"/>
                    <a:pt x="6103" y="9555"/>
                  </a:cubicBezTo>
                  <a:cubicBezTo>
                    <a:pt x="5996" y="9662"/>
                    <a:pt x="5933" y="9804"/>
                    <a:pt x="5933" y="9965"/>
                  </a:cubicBezTo>
                  <a:lnTo>
                    <a:pt x="5933" y="10375"/>
                  </a:lnTo>
                  <a:cubicBezTo>
                    <a:pt x="5933" y="10536"/>
                    <a:pt x="5871" y="10688"/>
                    <a:pt x="5764" y="10786"/>
                  </a:cubicBezTo>
                  <a:cubicBezTo>
                    <a:pt x="5657" y="10893"/>
                    <a:pt x="5514" y="10955"/>
                    <a:pt x="5353" y="10955"/>
                  </a:cubicBezTo>
                  <a:cubicBezTo>
                    <a:pt x="5041" y="10955"/>
                    <a:pt x="4773" y="10697"/>
                    <a:pt x="4773" y="10375"/>
                  </a:cubicBezTo>
                  <a:lnTo>
                    <a:pt x="4773" y="9457"/>
                  </a:lnTo>
                  <a:cubicBezTo>
                    <a:pt x="4773" y="9135"/>
                    <a:pt x="4515" y="8877"/>
                    <a:pt x="4202" y="8877"/>
                  </a:cubicBezTo>
                  <a:cubicBezTo>
                    <a:pt x="4042" y="8877"/>
                    <a:pt x="3899" y="8939"/>
                    <a:pt x="3792" y="9046"/>
                  </a:cubicBezTo>
                  <a:cubicBezTo>
                    <a:pt x="3685" y="9153"/>
                    <a:pt x="3623" y="9296"/>
                    <a:pt x="3623" y="9457"/>
                  </a:cubicBezTo>
                  <a:lnTo>
                    <a:pt x="3623" y="12971"/>
                  </a:lnTo>
                  <a:cubicBezTo>
                    <a:pt x="3623" y="13132"/>
                    <a:pt x="3560" y="13284"/>
                    <a:pt x="3453" y="13382"/>
                  </a:cubicBezTo>
                  <a:cubicBezTo>
                    <a:pt x="3355" y="13489"/>
                    <a:pt x="3203" y="13551"/>
                    <a:pt x="3052" y="13551"/>
                  </a:cubicBezTo>
                  <a:cubicBezTo>
                    <a:pt x="2730" y="13551"/>
                    <a:pt x="2472" y="13293"/>
                    <a:pt x="2472" y="12971"/>
                  </a:cubicBezTo>
                  <a:lnTo>
                    <a:pt x="2472" y="10848"/>
                  </a:lnTo>
                  <a:cubicBezTo>
                    <a:pt x="2472" y="10536"/>
                    <a:pt x="2213" y="10277"/>
                    <a:pt x="1892" y="10277"/>
                  </a:cubicBezTo>
                  <a:cubicBezTo>
                    <a:pt x="1731" y="10277"/>
                    <a:pt x="1589" y="10340"/>
                    <a:pt x="1490" y="10447"/>
                  </a:cubicBezTo>
                  <a:cubicBezTo>
                    <a:pt x="1383" y="10545"/>
                    <a:pt x="1321" y="10688"/>
                    <a:pt x="1321" y="10848"/>
                  </a:cubicBezTo>
                  <a:lnTo>
                    <a:pt x="1321" y="15567"/>
                  </a:lnTo>
                  <a:lnTo>
                    <a:pt x="625" y="16165"/>
                  </a:lnTo>
                  <a:cubicBezTo>
                    <a:pt x="197" y="16531"/>
                    <a:pt x="1" y="16870"/>
                    <a:pt x="27" y="17138"/>
                  </a:cubicBezTo>
                  <a:lnTo>
                    <a:pt x="25693" y="17138"/>
                  </a:lnTo>
                  <a:cubicBezTo>
                    <a:pt x="25684" y="17129"/>
                    <a:pt x="25684" y="17120"/>
                    <a:pt x="25675" y="17111"/>
                  </a:cubicBezTo>
                  <a:cubicBezTo>
                    <a:pt x="25640" y="17039"/>
                    <a:pt x="25613" y="16959"/>
                    <a:pt x="25586" y="16888"/>
                  </a:cubicBezTo>
                  <a:lnTo>
                    <a:pt x="19672" y="901"/>
                  </a:lnTo>
                  <a:cubicBezTo>
                    <a:pt x="19609" y="750"/>
                    <a:pt x="19564" y="598"/>
                    <a:pt x="19538" y="446"/>
                  </a:cubicBezTo>
                  <a:cubicBezTo>
                    <a:pt x="19520" y="375"/>
                    <a:pt x="19502" y="304"/>
                    <a:pt x="19493" y="223"/>
                  </a:cubicBezTo>
                  <a:cubicBezTo>
                    <a:pt x="19484" y="152"/>
                    <a:pt x="19475" y="72"/>
                    <a:pt x="19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1"/>
            <p:cNvSpPr/>
            <p:nvPr/>
          </p:nvSpPr>
          <p:spPr>
            <a:xfrm>
              <a:off x="1419404" y="2295682"/>
              <a:ext cx="329856" cy="607647"/>
            </a:xfrm>
            <a:custGeom>
              <a:rect b="b" l="l" r="r" t="t"/>
              <a:pathLst>
                <a:path extrusionOk="0" h="19724" w="10707">
                  <a:moveTo>
                    <a:pt x="2103" y="0"/>
                  </a:moveTo>
                  <a:cubicBezTo>
                    <a:pt x="1882" y="0"/>
                    <a:pt x="1661" y="37"/>
                    <a:pt x="1446" y="115"/>
                  </a:cubicBezTo>
                  <a:cubicBezTo>
                    <a:pt x="518" y="463"/>
                    <a:pt x="1" y="1471"/>
                    <a:pt x="72" y="2586"/>
                  </a:cubicBezTo>
                  <a:cubicBezTo>
                    <a:pt x="81" y="2658"/>
                    <a:pt x="90" y="2738"/>
                    <a:pt x="99" y="2809"/>
                  </a:cubicBezTo>
                  <a:cubicBezTo>
                    <a:pt x="108" y="2890"/>
                    <a:pt x="126" y="2961"/>
                    <a:pt x="144" y="3032"/>
                  </a:cubicBezTo>
                  <a:cubicBezTo>
                    <a:pt x="170" y="3184"/>
                    <a:pt x="215" y="3336"/>
                    <a:pt x="269" y="3487"/>
                  </a:cubicBezTo>
                  <a:lnTo>
                    <a:pt x="6192" y="19474"/>
                  </a:lnTo>
                  <a:cubicBezTo>
                    <a:pt x="6219" y="19545"/>
                    <a:pt x="6246" y="19625"/>
                    <a:pt x="6281" y="19697"/>
                  </a:cubicBezTo>
                  <a:cubicBezTo>
                    <a:pt x="6290" y="19706"/>
                    <a:pt x="6290" y="19715"/>
                    <a:pt x="6299" y="19724"/>
                  </a:cubicBezTo>
                  <a:lnTo>
                    <a:pt x="10563" y="19724"/>
                  </a:lnTo>
                  <a:cubicBezTo>
                    <a:pt x="10706" y="19161"/>
                    <a:pt x="10679" y="18519"/>
                    <a:pt x="10448" y="17895"/>
                  </a:cubicBezTo>
                  <a:lnTo>
                    <a:pt x="4524" y="1917"/>
                  </a:lnTo>
                  <a:cubicBezTo>
                    <a:pt x="4093" y="750"/>
                    <a:pt x="3096" y="0"/>
                    <a:pt x="2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1"/>
            <p:cNvSpPr/>
            <p:nvPr/>
          </p:nvSpPr>
          <p:spPr>
            <a:xfrm>
              <a:off x="1335330" y="2737277"/>
              <a:ext cx="153914" cy="137340"/>
            </a:xfrm>
            <a:custGeom>
              <a:rect b="b" l="l" r="r" t="t"/>
              <a:pathLst>
                <a:path extrusionOk="0" h="4458" w="4996">
                  <a:moveTo>
                    <a:pt x="2482" y="0"/>
                  </a:moveTo>
                  <a:cubicBezTo>
                    <a:pt x="2230" y="0"/>
                    <a:pt x="1973" y="44"/>
                    <a:pt x="1722" y="135"/>
                  </a:cubicBezTo>
                  <a:cubicBezTo>
                    <a:pt x="580" y="563"/>
                    <a:pt x="0" y="1839"/>
                    <a:pt x="428" y="2999"/>
                  </a:cubicBezTo>
                  <a:cubicBezTo>
                    <a:pt x="762" y="3897"/>
                    <a:pt x="1612" y="4458"/>
                    <a:pt x="2512" y="4458"/>
                  </a:cubicBezTo>
                  <a:cubicBezTo>
                    <a:pt x="2766" y="4458"/>
                    <a:pt x="3023" y="4413"/>
                    <a:pt x="3274" y="4319"/>
                  </a:cubicBezTo>
                  <a:cubicBezTo>
                    <a:pt x="4416" y="3900"/>
                    <a:pt x="4996" y="2615"/>
                    <a:pt x="4568" y="1464"/>
                  </a:cubicBezTo>
                  <a:cubicBezTo>
                    <a:pt x="4233" y="558"/>
                    <a:pt x="3386" y="0"/>
                    <a:pt x="2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1"/>
            <p:cNvSpPr/>
            <p:nvPr/>
          </p:nvSpPr>
          <p:spPr>
            <a:xfrm>
              <a:off x="1430402" y="2798522"/>
              <a:ext cx="32748" cy="29822"/>
            </a:xfrm>
            <a:custGeom>
              <a:rect b="b" l="l" r="r" t="t"/>
              <a:pathLst>
                <a:path extrusionOk="0" h="968" w="1063">
                  <a:moveTo>
                    <a:pt x="521" y="1"/>
                  </a:moveTo>
                  <a:cubicBezTo>
                    <a:pt x="467" y="1"/>
                    <a:pt x="412" y="10"/>
                    <a:pt x="358" y="29"/>
                  </a:cubicBezTo>
                  <a:cubicBezTo>
                    <a:pt x="117" y="119"/>
                    <a:pt x="1" y="395"/>
                    <a:pt x="90" y="645"/>
                  </a:cubicBezTo>
                  <a:cubicBezTo>
                    <a:pt x="167" y="847"/>
                    <a:pt x="348" y="968"/>
                    <a:pt x="538" y="968"/>
                  </a:cubicBezTo>
                  <a:cubicBezTo>
                    <a:pt x="591" y="968"/>
                    <a:pt x="644" y="959"/>
                    <a:pt x="697" y="939"/>
                  </a:cubicBezTo>
                  <a:cubicBezTo>
                    <a:pt x="946" y="850"/>
                    <a:pt x="1062" y="574"/>
                    <a:pt x="973" y="324"/>
                  </a:cubicBezTo>
                  <a:cubicBezTo>
                    <a:pt x="896" y="121"/>
                    <a:pt x="716" y="1"/>
                    <a:pt x="52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1"/>
            <p:cNvSpPr/>
            <p:nvPr/>
          </p:nvSpPr>
          <p:spPr>
            <a:xfrm>
              <a:off x="1390568" y="2768084"/>
              <a:ext cx="36846" cy="32194"/>
            </a:xfrm>
            <a:custGeom>
              <a:rect b="b" l="l" r="r" t="t"/>
              <a:pathLst>
                <a:path extrusionOk="0" h="1045" w="1196">
                  <a:moveTo>
                    <a:pt x="605" y="0"/>
                  </a:moveTo>
                  <a:cubicBezTo>
                    <a:pt x="543" y="0"/>
                    <a:pt x="480" y="12"/>
                    <a:pt x="420" y="36"/>
                  </a:cubicBezTo>
                  <a:cubicBezTo>
                    <a:pt x="143" y="134"/>
                    <a:pt x="0" y="438"/>
                    <a:pt x="107" y="705"/>
                  </a:cubicBezTo>
                  <a:cubicBezTo>
                    <a:pt x="183" y="912"/>
                    <a:pt x="382" y="1044"/>
                    <a:pt x="591" y="1044"/>
                  </a:cubicBezTo>
                  <a:cubicBezTo>
                    <a:pt x="653" y="1044"/>
                    <a:pt x="716" y="1033"/>
                    <a:pt x="776" y="1008"/>
                  </a:cubicBezTo>
                  <a:cubicBezTo>
                    <a:pt x="1053" y="910"/>
                    <a:pt x="1196" y="607"/>
                    <a:pt x="1089" y="339"/>
                  </a:cubicBezTo>
                  <a:cubicBezTo>
                    <a:pt x="1013" y="133"/>
                    <a:pt x="814" y="0"/>
                    <a:pt x="60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1"/>
            <p:cNvSpPr/>
            <p:nvPr/>
          </p:nvSpPr>
          <p:spPr>
            <a:xfrm>
              <a:off x="1393310" y="2831671"/>
              <a:ext cx="35213" cy="30592"/>
            </a:xfrm>
            <a:custGeom>
              <a:rect b="b" l="l" r="r" t="t"/>
              <a:pathLst>
                <a:path extrusionOk="0" h="993" w="1143">
                  <a:moveTo>
                    <a:pt x="578" y="0"/>
                  </a:moveTo>
                  <a:cubicBezTo>
                    <a:pt x="520" y="0"/>
                    <a:pt x="460" y="11"/>
                    <a:pt x="402" y="33"/>
                  </a:cubicBezTo>
                  <a:cubicBezTo>
                    <a:pt x="134" y="131"/>
                    <a:pt x="0" y="416"/>
                    <a:pt x="90" y="675"/>
                  </a:cubicBezTo>
                  <a:cubicBezTo>
                    <a:pt x="166" y="869"/>
                    <a:pt x="360" y="993"/>
                    <a:pt x="564" y="993"/>
                  </a:cubicBezTo>
                  <a:cubicBezTo>
                    <a:pt x="623" y="993"/>
                    <a:pt x="683" y="983"/>
                    <a:pt x="741" y="961"/>
                  </a:cubicBezTo>
                  <a:cubicBezTo>
                    <a:pt x="1000" y="862"/>
                    <a:pt x="1142" y="577"/>
                    <a:pt x="1044" y="318"/>
                  </a:cubicBezTo>
                  <a:cubicBezTo>
                    <a:pt x="975" y="124"/>
                    <a:pt x="782" y="0"/>
                    <a:pt x="578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1"/>
            <p:cNvSpPr/>
            <p:nvPr/>
          </p:nvSpPr>
          <p:spPr>
            <a:xfrm>
              <a:off x="1076147" y="2683826"/>
              <a:ext cx="156687" cy="139681"/>
            </a:xfrm>
            <a:custGeom>
              <a:rect b="b" l="l" r="r" t="t"/>
              <a:pathLst>
                <a:path extrusionOk="0" h="4534" w="5086">
                  <a:moveTo>
                    <a:pt x="2530" y="1"/>
                  </a:moveTo>
                  <a:cubicBezTo>
                    <a:pt x="2273" y="1"/>
                    <a:pt x="2012" y="46"/>
                    <a:pt x="1758" y="139"/>
                  </a:cubicBezTo>
                  <a:cubicBezTo>
                    <a:pt x="589" y="568"/>
                    <a:pt x="1" y="1870"/>
                    <a:pt x="438" y="3048"/>
                  </a:cubicBezTo>
                  <a:cubicBezTo>
                    <a:pt x="772" y="3967"/>
                    <a:pt x="1640" y="4533"/>
                    <a:pt x="2556" y="4533"/>
                  </a:cubicBezTo>
                  <a:cubicBezTo>
                    <a:pt x="2813" y="4533"/>
                    <a:pt x="3074" y="4489"/>
                    <a:pt x="3328" y="4395"/>
                  </a:cubicBezTo>
                  <a:cubicBezTo>
                    <a:pt x="4497" y="3966"/>
                    <a:pt x="5086" y="2664"/>
                    <a:pt x="4648" y="1486"/>
                  </a:cubicBezTo>
                  <a:cubicBezTo>
                    <a:pt x="4314" y="567"/>
                    <a:pt x="3447" y="1"/>
                    <a:pt x="2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1"/>
            <p:cNvSpPr/>
            <p:nvPr/>
          </p:nvSpPr>
          <p:spPr>
            <a:xfrm>
              <a:off x="1135513" y="2702402"/>
              <a:ext cx="45102" cy="40820"/>
            </a:xfrm>
            <a:custGeom>
              <a:rect b="b" l="l" r="r" t="t"/>
              <a:pathLst>
                <a:path extrusionOk="0" h="1325" w="1464">
                  <a:moveTo>
                    <a:pt x="711" y="1"/>
                  </a:moveTo>
                  <a:cubicBezTo>
                    <a:pt x="641" y="1"/>
                    <a:pt x="570" y="12"/>
                    <a:pt x="500" y="36"/>
                  </a:cubicBezTo>
                  <a:cubicBezTo>
                    <a:pt x="170" y="161"/>
                    <a:pt x="1" y="544"/>
                    <a:pt x="125" y="883"/>
                  </a:cubicBezTo>
                  <a:cubicBezTo>
                    <a:pt x="230" y="1156"/>
                    <a:pt x="483" y="1325"/>
                    <a:pt x="747" y="1325"/>
                  </a:cubicBezTo>
                  <a:cubicBezTo>
                    <a:pt x="819" y="1325"/>
                    <a:pt x="893" y="1312"/>
                    <a:pt x="964" y="1285"/>
                  </a:cubicBezTo>
                  <a:cubicBezTo>
                    <a:pt x="1294" y="1160"/>
                    <a:pt x="1464" y="785"/>
                    <a:pt x="1339" y="437"/>
                  </a:cubicBezTo>
                  <a:cubicBezTo>
                    <a:pt x="1233" y="168"/>
                    <a:pt x="980" y="1"/>
                    <a:pt x="71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1"/>
            <p:cNvSpPr/>
            <p:nvPr/>
          </p:nvSpPr>
          <p:spPr>
            <a:xfrm>
              <a:off x="1106646" y="2742637"/>
              <a:ext cx="26156" cy="23167"/>
            </a:xfrm>
            <a:custGeom>
              <a:rect b="b" l="l" r="r" t="t"/>
              <a:pathLst>
                <a:path extrusionOk="0" h="752" w="849">
                  <a:moveTo>
                    <a:pt x="426" y="0"/>
                  </a:moveTo>
                  <a:cubicBezTo>
                    <a:pt x="383" y="0"/>
                    <a:pt x="339" y="8"/>
                    <a:pt x="295" y="23"/>
                  </a:cubicBezTo>
                  <a:cubicBezTo>
                    <a:pt x="99" y="95"/>
                    <a:pt x="1" y="318"/>
                    <a:pt x="72" y="505"/>
                  </a:cubicBezTo>
                  <a:cubicBezTo>
                    <a:pt x="128" y="658"/>
                    <a:pt x="270" y="751"/>
                    <a:pt x="423" y="751"/>
                  </a:cubicBezTo>
                  <a:cubicBezTo>
                    <a:pt x="466" y="751"/>
                    <a:pt x="511" y="744"/>
                    <a:pt x="554" y="728"/>
                  </a:cubicBezTo>
                  <a:cubicBezTo>
                    <a:pt x="750" y="657"/>
                    <a:pt x="848" y="443"/>
                    <a:pt x="777" y="247"/>
                  </a:cubicBezTo>
                  <a:cubicBezTo>
                    <a:pt x="721" y="94"/>
                    <a:pt x="579" y="0"/>
                    <a:pt x="42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1"/>
            <p:cNvSpPr/>
            <p:nvPr/>
          </p:nvSpPr>
          <p:spPr>
            <a:xfrm>
              <a:off x="856828" y="2627910"/>
              <a:ext cx="35490" cy="45102"/>
            </a:xfrm>
            <a:custGeom>
              <a:rect b="b" l="l" r="r" t="t"/>
              <a:pathLst>
                <a:path extrusionOk="0" h="1464" w="1152">
                  <a:moveTo>
                    <a:pt x="572" y="1"/>
                  </a:moveTo>
                  <a:cubicBezTo>
                    <a:pt x="259" y="1"/>
                    <a:pt x="1" y="259"/>
                    <a:pt x="1" y="581"/>
                  </a:cubicBezTo>
                  <a:lnTo>
                    <a:pt x="1" y="884"/>
                  </a:lnTo>
                  <a:cubicBezTo>
                    <a:pt x="1" y="1205"/>
                    <a:pt x="259" y="1464"/>
                    <a:pt x="572" y="1464"/>
                  </a:cubicBezTo>
                  <a:cubicBezTo>
                    <a:pt x="893" y="1464"/>
                    <a:pt x="1151" y="1205"/>
                    <a:pt x="1151" y="884"/>
                  </a:cubicBezTo>
                  <a:lnTo>
                    <a:pt x="1151" y="581"/>
                  </a:lnTo>
                  <a:cubicBezTo>
                    <a:pt x="1151" y="259"/>
                    <a:pt x="893" y="1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815608" y="2362164"/>
              <a:ext cx="807773" cy="547480"/>
            </a:xfrm>
            <a:custGeom>
              <a:rect b="b" l="l" r="r" t="t"/>
              <a:pathLst>
                <a:path extrusionOk="0" h="17771" w="26220">
                  <a:moveTo>
                    <a:pt x="19520" y="821"/>
                  </a:moveTo>
                  <a:cubicBezTo>
                    <a:pt x="19529" y="856"/>
                    <a:pt x="19538" y="883"/>
                    <a:pt x="19538" y="919"/>
                  </a:cubicBezTo>
                  <a:cubicBezTo>
                    <a:pt x="19573" y="1080"/>
                    <a:pt x="19627" y="1240"/>
                    <a:pt x="19680" y="1401"/>
                  </a:cubicBezTo>
                  <a:lnTo>
                    <a:pt x="25595" y="17360"/>
                  </a:lnTo>
                  <a:lnTo>
                    <a:pt x="464" y="17360"/>
                  </a:lnTo>
                  <a:cubicBezTo>
                    <a:pt x="527" y="17182"/>
                    <a:pt x="705" y="16968"/>
                    <a:pt x="955" y="16745"/>
                  </a:cubicBezTo>
                  <a:lnTo>
                    <a:pt x="1722" y="16094"/>
                  </a:lnTo>
                  <a:lnTo>
                    <a:pt x="1722" y="11276"/>
                  </a:lnTo>
                  <a:cubicBezTo>
                    <a:pt x="1722" y="11178"/>
                    <a:pt x="1767" y="11089"/>
                    <a:pt x="1838" y="11017"/>
                  </a:cubicBezTo>
                  <a:cubicBezTo>
                    <a:pt x="1901" y="10946"/>
                    <a:pt x="1999" y="10902"/>
                    <a:pt x="2097" y="10902"/>
                  </a:cubicBezTo>
                  <a:cubicBezTo>
                    <a:pt x="2302" y="10902"/>
                    <a:pt x="2472" y="11071"/>
                    <a:pt x="2472" y="11276"/>
                  </a:cubicBezTo>
                  <a:lnTo>
                    <a:pt x="2472" y="13399"/>
                  </a:lnTo>
                  <a:cubicBezTo>
                    <a:pt x="2472" y="13828"/>
                    <a:pt x="2819" y="14184"/>
                    <a:pt x="3257" y="14184"/>
                  </a:cubicBezTo>
                  <a:cubicBezTo>
                    <a:pt x="3462" y="14184"/>
                    <a:pt x="3658" y="14104"/>
                    <a:pt x="3801" y="13952"/>
                  </a:cubicBezTo>
                  <a:cubicBezTo>
                    <a:pt x="3952" y="13810"/>
                    <a:pt x="4033" y="13605"/>
                    <a:pt x="4033" y="13399"/>
                  </a:cubicBezTo>
                  <a:lnTo>
                    <a:pt x="4033" y="9885"/>
                  </a:lnTo>
                  <a:cubicBezTo>
                    <a:pt x="4033" y="9751"/>
                    <a:pt x="4095" y="9662"/>
                    <a:pt x="4140" y="9617"/>
                  </a:cubicBezTo>
                  <a:cubicBezTo>
                    <a:pt x="4193" y="9563"/>
                    <a:pt x="4283" y="9510"/>
                    <a:pt x="4407" y="9510"/>
                  </a:cubicBezTo>
                  <a:cubicBezTo>
                    <a:pt x="4613" y="9510"/>
                    <a:pt x="4782" y="9679"/>
                    <a:pt x="4782" y="9885"/>
                  </a:cubicBezTo>
                  <a:lnTo>
                    <a:pt x="4782" y="10803"/>
                  </a:lnTo>
                  <a:cubicBezTo>
                    <a:pt x="4782" y="11241"/>
                    <a:pt x="5130" y="11588"/>
                    <a:pt x="5558" y="11588"/>
                  </a:cubicBezTo>
                  <a:cubicBezTo>
                    <a:pt x="5763" y="11588"/>
                    <a:pt x="5969" y="11508"/>
                    <a:pt x="6111" y="11356"/>
                  </a:cubicBezTo>
                  <a:cubicBezTo>
                    <a:pt x="6254" y="11214"/>
                    <a:pt x="6343" y="11017"/>
                    <a:pt x="6343" y="10803"/>
                  </a:cubicBezTo>
                  <a:lnTo>
                    <a:pt x="6343" y="10393"/>
                  </a:lnTo>
                  <a:cubicBezTo>
                    <a:pt x="6343" y="10295"/>
                    <a:pt x="6379" y="10197"/>
                    <a:pt x="6450" y="10125"/>
                  </a:cubicBezTo>
                  <a:cubicBezTo>
                    <a:pt x="6522" y="10063"/>
                    <a:pt x="6611" y="10018"/>
                    <a:pt x="6709" y="10018"/>
                  </a:cubicBezTo>
                  <a:cubicBezTo>
                    <a:pt x="6923" y="10018"/>
                    <a:pt x="7084" y="10188"/>
                    <a:pt x="7084" y="10393"/>
                  </a:cubicBezTo>
                  <a:lnTo>
                    <a:pt x="7084" y="11490"/>
                  </a:lnTo>
                  <a:lnTo>
                    <a:pt x="19520" y="821"/>
                  </a:lnTo>
                  <a:close/>
                  <a:moveTo>
                    <a:pt x="19832" y="0"/>
                  </a:moveTo>
                  <a:lnTo>
                    <a:pt x="19538" y="277"/>
                  </a:lnTo>
                  <a:lnTo>
                    <a:pt x="7494" y="10607"/>
                  </a:lnTo>
                  <a:lnTo>
                    <a:pt x="7494" y="10393"/>
                  </a:lnTo>
                  <a:cubicBezTo>
                    <a:pt x="7494" y="9965"/>
                    <a:pt x="7146" y="9617"/>
                    <a:pt x="6709" y="9617"/>
                  </a:cubicBezTo>
                  <a:cubicBezTo>
                    <a:pt x="6504" y="9617"/>
                    <a:pt x="6308" y="9697"/>
                    <a:pt x="6165" y="9840"/>
                  </a:cubicBezTo>
                  <a:cubicBezTo>
                    <a:pt x="6013" y="9992"/>
                    <a:pt x="5933" y="10188"/>
                    <a:pt x="5933" y="10393"/>
                  </a:cubicBezTo>
                  <a:lnTo>
                    <a:pt x="5933" y="10803"/>
                  </a:lnTo>
                  <a:cubicBezTo>
                    <a:pt x="5933" y="10910"/>
                    <a:pt x="5897" y="11009"/>
                    <a:pt x="5826" y="11071"/>
                  </a:cubicBezTo>
                  <a:cubicBezTo>
                    <a:pt x="5754" y="11142"/>
                    <a:pt x="5656" y="11187"/>
                    <a:pt x="5558" y="11187"/>
                  </a:cubicBezTo>
                  <a:cubicBezTo>
                    <a:pt x="5353" y="11187"/>
                    <a:pt x="5184" y="11017"/>
                    <a:pt x="5184" y="10803"/>
                  </a:cubicBezTo>
                  <a:lnTo>
                    <a:pt x="5184" y="9885"/>
                  </a:lnTo>
                  <a:cubicBezTo>
                    <a:pt x="5184" y="9456"/>
                    <a:pt x="4836" y="9099"/>
                    <a:pt x="4407" y="9099"/>
                  </a:cubicBezTo>
                  <a:cubicBezTo>
                    <a:pt x="4202" y="9099"/>
                    <a:pt x="4006" y="9180"/>
                    <a:pt x="3854" y="9331"/>
                  </a:cubicBezTo>
                  <a:cubicBezTo>
                    <a:pt x="3703" y="9483"/>
                    <a:pt x="3622" y="9679"/>
                    <a:pt x="3622" y="9885"/>
                  </a:cubicBezTo>
                  <a:lnTo>
                    <a:pt x="3622" y="13399"/>
                  </a:lnTo>
                  <a:cubicBezTo>
                    <a:pt x="3622" y="13506"/>
                    <a:pt x="3587" y="13596"/>
                    <a:pt x="3515" y="13667"/>
                  </a:cubicBezTo>
                  <a:cubicBezTo>
                    <a:pt x="3444" y="13738"/>
                    <a:pt x="3355" y="13774"/>
                    <a:pt x="3257" y="13774"/>
                  </a:cubicBezTo>
                  <a:cubicBezTo>
                    <a:pt x="3051" y="13774"/>
                    <a:pt x="2882" y="13605"/>
                    <a:pt x="2882" y="13399"/>
                  </a:cubicBezTo>
                  <a:lnTo>
                    <a:pt x="2882" y="11276"/>
                  </a:lnTo>
                  <a:cubicBezTo>
                    <a:pt x="2882" y="10848"/>
                    <a:pt x="2525" y="10500"/>
                    <a:pt x="2097" y="10500"/>
                  </a:cubicBezTo>
                  <a:cubicBezTo>
                    <a:pt x="1892" y="10500"/>
                    <a:pt x="1695" y="10580"/>
                    <a:pt x="1553" y="10732"/>
                  </a:cubicBezTo>
                  <a:cubicBezTo>
                    <a:pt x="1401" y="10875"/>
                    <a:pt x="1321" y="11071"/>
                    <a:pt x="1321" y="11276"/>
                  </a:cubicBezTo>
                  <a:lnTo>
                    <a:pt x="1321" y="15906"/>
                  </a:lnTo>
                  <a:lnTo>
                    <a:pt x="696" y="16441"/>
                  </a:lnTo>
                  <a:cubicBezTo>
                    <a:pt x="223" y="16843"/>
                    <a:pt x="0" y="17235"/>
                    <a:pt x="27" y="17583"/>
                  </a:cubicBezTo>
                  <a:lnTo>
                    <a:pt x="45" y="17771"/>
                  </a:lnTo>
                  <a:lnTo>
                    <a:pt x="25898" y="17771"/>
                  </a:lnTo>
                  <a:lnTo>
                    <a:pt x="26219" y="17762"/>
                  </a:lnTo>
                  <a:lnTo>
                    <a:pt x="26077" y="17467"/>
                  </a:lnTo>
                  <a:lnTo>
                    <a:pt x="26068" y="17450"/>
                  </a:lnTo>
                  <a:cubicBezTo>
                    <a:pt x="26032" y="17387"/>
                    <a:pt x="26005" y="17316"/>
                    <a:pt x="25979" y="17244"/>
                  </a:cubicBezTo>
                  <a:lnTo>
                    <a:pt x="20064" y="1258"/>
                  </a:lnTo>
                  <a:cubicBezTo>
                    <a:pt x="20010" y="1115"/>
                    <a:pt x="19966" y="972"/>
                    <a:pt x="19939" y="839"/>
                  </a:cubicBezTo>
                  <a:cubicBezTo>
                    <a:pt x="19921" y="758"/>
                    <a:pt x="19912" y="696"/>
                    <a:pt x="19894" y="625"/>
                  </a:cubicBezTo>
                  <a:cubicBezTo>
                    <a:pt x="19885" y="553"/>
                    <a:pt x="19877" y="482"/>
                    <a:pt x="19877" y="410"/>
                  </a:cubicBezTo>
                  <a:lnTo>
                    <a:pt x="198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1"/>
            <p:cNvSpPr/>
            <p:nvPr/>
          </p:nvSpPr>
          <p:spPr>
            <a:xfrm>
              <a:off x="1412811" y="2289428"/>
              <a:ext cx="343042" cy="620217"/>
            </a:xfrm>
            <a:custGeom>
              <a:rect b="b" l="l" r="r" t="t"/>
              <a:pathLst>
                <a:path extrusionOk="0" h="20132" w="11135">
                  <a:moveTo>
                    <a:pt x="2325" y="407"/>
                  </a:moveTo>
                  <a:cubicBezTo>
                    <a:pt x="3228" y="407"/>
                    <a:pt x="4149" y="1110"/>
                    <a:pt x="4551" y="2183"/>
                  </a:cubicBezTo>
                  <a:lnTo>
                    <a:pt x="10474" y="18169"/>
                  </a:lnTo>
                  <a:cubicBezTo>
                    <a:pt x="10662" y="18678"/>
                    <a:pt x="10715" y="19222"/>
                    <a:pt x="10617" y="19721"/>
                  </a:cubicBezTo>
                  <a:lnTo>
                    <a:pt x="6638" y="19721"/>
                  </a:lnTo>
                  <a:cubicBezTo>
                    <a:pt x="6629" y="19686"/>
                    <a:pt x="6611" y="19650"/>
                    <a:pt x="6594" y="19605"/>
                  </a:cubicBezTo>
                  <a:lnTo>
                    <a:pt x="679" y="3628"/>
                  </a:lnTo>
                  <a:cubicBezTo>
                    <a:pt x="625" y="3476"/>
                    <a:pt x="581" y="3333"/>
                    <a:pt x="554" y="3200"/>
                  </a:cubicBezTo>
                  <a:cubicBezTo>
                    <a:pt x="536" y="3119"/>
                    <a:pt x="527" y="3057"/>
                    <a:pt x="509" y="2977"/>
                  </a:cubicBezTo>
                  <a:cubicBezTo>
                    <a:pt x="500" y="2914"/>
                    <a:pt x="492" y="2843"/>
                    <a:pt x="492" y="2771"/>
                  </a:cubicBezTo>
                  <a:cubicBezTo>
                    <a:pt x="420" y="1719"/>
                    <a:pt x="911" y="818"/>
                    <a:pt x="1732" y="514"/>
                  </a:cubicBezTo>
                  <a:cubicBezTo>
                    <a:pt x="1924" y="441"/>
                    <a:pt x="2124" y="407"/>
                    <a:pt x="2325" y="407"/>
                  </a:cubicBezTo>
                  <a:close/>
                  <a:moveTo>
                    <a:pt x="2318" y="1"/>
                  </a:moveTo>
                  <a:cubicBezTo>
                    <a:pt x="2072" y="1"/>
                    <a:pt x="1827" y="43"/>
                    <a:pt x="1589" y="131"/>
                  </a:cubicBezTo>
                  <a:cubicBezTo>
                    <a:pt x="607" y="497"/>
                    <a:pt x="1" y="1567"/>
                    <a:pt x="90" y="2798"/>
                  </a:cubicBezTo>
                  <a:cubicBezTo>
                    <a:pt x="90" y="2878"/>
                    <a:pt x="99" y="2950"/>
                    <a:pt x="117" y="3048"/>
                  </a:cubicBezTo>
                  <a:cubicBezTo>
                    <a:pt x="126" y="3128"/>
                    <a:pt x="135" y="3200"/>
                    <a:pt x="153" y="3280"/>
                  </a:cubicBezTo>
                  <a:cubicBezTo>
                    <a:pt x="188" y="3432"/>
                    <a:pt x="233" y="3592"/>
                    <a:pt x="295" y="3762"/>
                  </a:cubicBezTo>
                  <a:lnTo>
                    <a:pt x="6219" y="19748"/>
                  </a:lnTo>
                  <a:cubicBezTo>
                    <a:pt x="6246" y="19828"/>
                    <a:pt x="6281" y="19909"/>
                    <a:pt x="6308" y="19971"/>
                  </a:cubicBezTo>
                  <a:cubicBezTo>
                    <a:pt x="6317" y="19989"/>
                    <a:pt x="6317" y="19998"/>
                    <a:pt x="6326" y="20016"/>
                  </a:cubicBezTo>
                  <a:lnTo>
                    <a:pt x="6388" y="20132"/>
                  </a:lnTo>
                  <a:lnTo>
                    <a:pt x="10938" y="20132"/>
                  </a:lnTo>
                  <a:lnTo>
                    <a:pt x="10974" y="19980"/>
                  </a:lnTo>
                  <a:cubicBezTo>
                    <a:pt x="11134" y="19356"/>
                    <a:pt x="11090" y="18669"/>
                    <a:pt x="10849" y="18026"/>
                  </a:cubicBezTo>
                  <a:lnTo>
                    <a:pt x="4934" y="2049"/>
                  </a:lnTo>
                  <a:cubicBezTo>
                    <a:pt x="4470" y="800"/>
                    <a:pt x="3391" y="1"/>
                    <a:pt x="2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1328460" y="2731053"/>
              <a:ext cx="160507" cy="149724"/>
            </a:xfrm>
            <a:custGeom>
              <a:rect b="b" l="l" r="r" t="t"/>
              <a:pathLst>
                <a:path extrusionOk="0" h="4860" w="5210">
                  <a:moveTo>
                    <a:pt x="2710" y="409"/>
                  </a:moveTo>
                  <a:cubicBezTo>
                    <a:pt x="3531" y="409"/>
                    <a:pt x="4304" y="916"/>
                    <a:pt x="4603" y="1738"/>
                  </a:cubicBezTo>
                  <a:cubicBezTo>
                    <a:pt x="4791" y="2246"/>
                    <a:pt x="4773" y="2790"/>
                    <a:pt x="4550" y="3281"/>
                  </a:cubicBezTo>
                  <a:cubicBezTo>
                    <a:pt x="4327" y="3772"/>
                    <a:pt x="3925" y="4146"/>
                    <a:pt x="3426" y="4334"/>
                  </a:cubicBezTo>
                  <a:cubicBezTo>
                    <a:pt x="3201" y="4417"/>
                    <a:pt x="2969" y="4457"/>
                    <a:pt x="2741" y="4457"/>
                  </a:cubicBezTo>
                  <a:cubicBezTo>
                    <a:pt x="1922" y="4457"/>
                    <a:pt x="1146" y="3946"/>
                    <a:pt x="839" y="3129"/>
                  </a:cubicBezTo>
                  <a:cubicBezTo>
                    <a:pt x="455" y="2077"/>
                    <a:pt x="981" y="917"/>
                    <a:pt x="2016" y="533"/>
                  </a:cubicBezTo>
                  <a:cubicBezTo>
                    <a:pt x="2245" y="449"/>
                    <a:pt x="2479" y="409"/>
                    <a:pt x="2710" y="409"/>
                  </a:cubicBezTo>
                  <a:close/>
                  <a:moveTo>
                    <a:pt x="2707" y="0"/>
                  </a:moveTo>
                  <a:cubicBezTo>
                    <a:pt x="2433" y="0"/>
                    <a:pt x="2154" y="48"/>
                    <a:pt x="1882" y="150"/>
                  </a:cubicBezTo>
                  <a:cubicBezTo>
                    <a:pt x="633" y="614"/>
                    <a:pt x="0" y="2014"/>
                    <a:pt x="464" y="3272"/>
                  </a:cubicBezTo>
                  <a:cubicBezTo>
                    <a:pt x="821" y="4253"/>
                    <a:pt x="1758" y="4860"/>
                    <a:pt x="2739" y="4860"/>
                  </a:cubicBezTo>
                  <a:cubicBezTo>
                    <a:pt x="3015" y="4860"/>
                    <a:pt x="3292" y="4815"/>
                    <a:pt x="3569" y="4708"/>
                  </a:cubicBezTo>
                  <a:cubicBezTo>
                    <a:pt x="4175" y="4485"/>
                    <a:pt x="4648" y="4039"/>
                    <a:pt x="4916" y="3450"/>
                  </a:cubicBezTo>
                  <a:cubicBezTo>
                    <a:pt x="5183" y="2862"/>
                    <a:pt x="5210" y="2202"/>
                    <a:pt x="4987" y="1595"/>
                  </a:cubicBezTo>
                  <a:cubicBezTo>
                    <a:pt x="4618" y="612"/>
                    <a:pt x="3688" y="0"/>
                    <a:pt x="2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1423255" y="2792206"/>
              <a:ext cx="44825" cy="42422"/>
            </a:xfrm>
            <a:custGeom>
              <a:rect b="b" l="l" r="r" t="t"/>
              <a:pathLst>
                <a:path extrusionOk="0" h="1377" w="1455">
                  <a:moveTo>
                    <a:pt x="750" y="404"/>
                  </a:moveTo>
                  <a:cubicBezTo>
                    <a:pt x="786" y="404"/>
                    <a:pt x="822" y="413"/>
                    <a:pt x="857" y="431"/>
                  </a:cubicBezTo>
                  <a:cubicBezTo>
                    <a:pt x="929" y="466"/>
                    <a:pt x="982" y="520"/>
                    <a:pt x="1009" y="600"/>
                  </a:cubicBezTo>
                  <a:cubicBezTo>
                    <a:pt x="1036" y="671"/>
                    <a:pt x="1036" y="752"/>
                    <a:pt x="1009" y="823"/>
                  </a:cubicBezTo>
                  <a:cubicBezTo>
                    <a:pt x="973" y="886"/>
                    <a:pt x="929" y="930"/>
                    <a:pt x="857" y="957"/>
                  </a:cubicBezTo>
                  <a:cubicBezTo>
                    <a:pt x="829" y="968"/>
                    <a:pt x="800" y="974"/>
                    <a:pt x="771" y="974"/>
                  </a:cubicBezTo>
                  <a:cubicBezTo>
                    <a:pt x="661" y="974"/>
                    <a:pt x="552" y="898"/>
                    <a:pt x="509" y="779"/>
                  </a:cubicBezTo>
                  <a:cubicBezTo>
                    <a:pt x="456" y="636"/>
                    <a:pt x="527" y="475"/>
                    <a:pt x="661" y="422"/>
                  </a:cubicBezTo>
                  <a:cubicBezTo>
                    <a:pt x="688" y="413"/>
                    <a:pt x="723" y="404"/>
                    <a:pt x="750" y="404"/>
                  </a:cubicBezTo>
                  <a:close/>
                  <a:moveTo>
                    <a:pt x="750" y="1"/>
                  </a:moveTo>
                  <a:cubicBezTo>
                    <a:pt x="672" y="1"/>
                    <a:pt x="594" y="14"/>
                    <a:pt x="518" y="38"/>
                  </a:cubicBezTo>
                  <a:cubicBezTo>
                    <a:pt x="179" y="172"/>
                    <a:pt x="1" y="564"/>
                    <a:pt x="135" y="921"/>
                  </a:cubicBezTo>
                  <a:cubicBezTo>
                    <a:pt x="233" y="1207"/>
                    <a:pt x="500" y="1376"/>
                    <a:pt x="777" y="1376"/>
                  </a:cubicBezTo>
                  <a:cubicBezTo>
                    <a:pt x="848" y="1376"/>
                    <a:pt x="929" y="1367"/>
                    <a:pt x="1000" y="1341"/>
                  </a:cubicBezTo>
                  <a:cubicBezTo>
                    <a:pt x="1170" y="1278"/>
                    <a:pt x="1294" y="1153"/>
                    <a:pt x="1375" y="993"/>
                  </a:cubicBezTo>
                  <a:cubicBezTo>
                    <a:pt x="1446" y="823"/>
                    <a:pt x="1455" y="636"/>
                    <a:pt x="1393" y="457"/>
                  </a:cubicBezTo>
                  <a:cubicBezTo>
                    <a:pt x="1330" y="279"/>
                    <a:pt x="1196" y="136"/>
                    <a:pt x="1027" y="65"/>
                  </a:cubicBezTo>
                  <a:cubicBezTo>
                    <a:pt x="938" y="21"/>
                    <a:pt x="845" y="1"/>
                    <a:pt x="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1385885" y="2761738"/>
              <a:ext cx="48399" cy="44856"/>
            </a:xfrm>
            <a:custGeom>
              <a:rect b="b" l="l" r="r" t="t"/>
              <a:pathLst>
                <a:path extrusionOk="0" h="1456" w="1571">
                  <a:moveTo>
                    <a:pt x="750" y="403"/>
                  </a:moveTo>
                  <a:cubicBezTo>
                    <a:pt x="803" y="403"/>
                    <a:pt x="848" y="420"/>
                    <a:pt x="884" y="438"/>
                  </a:cubicBezTo>
                  <a:cubicBezTo>
                    <a:pt x="964" y="474"/>
                    <a:pt x="1027" y="536"/>
                    <a:pt x="1053" y="617"/>
                  </a:cubicBezTo>
                  <a:cubicBezTo>
                    <a:pt x="1116" y="777"/>
                    <a:pt x="1027" y="965"/>
                    <a:pt x="866" y="1027"/>
                  </a:cubicBezTo>
                  <a:cubicBezTo>
                    <a:pt x="827" y="1041"/>
                    <a:pt x="788" y="1048"/>
                    <a:pt x="749" y="1048"/>
                  </a:cubicBezTo>
                  <a:cubicBezTo>
                    <a:pt x="617" y="1048"/>
                    <a:pt x="495" y="971"/>
                    <a:pt x="447" y="840"/>
                  </a:cubicBezTo>
                  <a:cubicBezTo>
                    <a:pt x="420" y="759"/>
                    <a:pt x="420" y="670"/>
                    <a:pt x="456" y="599"/>
                  </a:cubicBezTo>
                  <a:cubicBezTo>
                    <a:pt x="491" y="519"/>
                    <a:pt x="554" y="456"/>
                    <a:pt x="643" y="429"/>
                  </a:cubicBezTo>
                  <a:cubicBezTo>
                    <a:pt x="679" y="412"/>
                    <a:pt x="714" y="403"/>
                    <a:pt x="750" y="403"/>
                  </a:cubicBezTo>
                  <a:close/>
                  <a:moveTo>
                    <a:pt x="759" y="1"/>
                  </a:moveTo>
                  <a:cubicBezTo>
                    <a:pt x="671" y="1"/>
                    <a:pt x="584" y="17"/>
                    <a:pt x="500" y="46"/>
                  </a:cubicBezTo>
                  <a:cubicBezTo>
                    <a:pt x="313" y="117"/>
                    <a:pt x="170" y="251"/>
                    <a:pt x="90" y="429"/>
                  </a:cubicBezTo>
                  <a:cubicBezTo>
                    <a:pt x="10" y="599"/>
                    <a:pt x="1" y="804"/>
                    <a:pt x="63" y="982"/>
                  </a:cubicBezTo>
                  <a:cubicBezTo>
                    <a:pt x="170" y="1277"/>
                    <a:pt x="456" y="1455"/>
                    <a:pt x="750" y="1455"/>
                  </a:cubicBezTo>
                  <a:cubicBezTo>
                    <a:pt x="830" y="1455"/>
                    <a:pt x="919" y="1437"/>
                    <a:pt x="1000" y="1411"/>
                  </a:cubicBezTo>
                  <a:cubicBezTo>
                    <a:pt x="1383" y="1268"/>
                    <a:pt x="1571" y="849"/>
                    <a:pt x="1437" y="474"/>
                  </a:cubicBezTo>
                  <a:cubicBezTo>
                    <a:pt x="1366" y="296"/>
                    <a:pt x="1232" y="144"/>
                    <a:pt x="1053" y="64"/>
                  </a:cubicBezTo>
                  <a:cubicBezTo>
                    <a:pt x="958" y="21"/>
                    <a:pt x="859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1386162" y="2825509"/>
              <a:ext cx="47290" cy="42915"/>
            </a:xfrm>
            <a:custGeom>
              <a:rect b="b" l="l" r="r" t="t"/>
              <a:pathLst>
                <a:path extrusionOk="0" h="1393" w="1535">
                  <a:moveTo>
                    <a:pt x="800" y="404"/>
                  </a:moveTo>
                  <a:cubicBezTo>
                    <a:pt x="848" y="404"/>
                    <a:pt x="896" y="414"/>
                    <a:pt x="937" y="429"/>
                  </a:cubicBezTo>
                  <a:cubicBezTo>
                    <a:pt x="1009" y="465"/>
                    <a:pt x="1062" y="518"/>
                    <a:pt x="1089" y="590"/>
                  </a:cubicBezTo>
                  <a:cubicBezTo>
                    <a:pt x="1116" y="661"/>
                    <a:pt x="1107" y="741"/>
                    <a:pt x="1080" y="813"/>
                  </a:cubicBezTo>
                  <a:cubicBezTo>
                    <a:pt x="1044" y="884"/>
                    <a:pt x="982" y="938"/>
                    <a:pt x="902" y="973"/>
                  </a:cubicBezTo>
                  <a:cubicBezTo>
                    <a:pt x="866" y="985"/>
                    <a:pt x="829" y="991"/>
                    <a:pt x="794" y="991"/>
                  </a:cubicBezTo>
                  <a:cubicBezTo>
                    <a:pt x="671" y="991"/>
                    <a:pt x="560" y="922"/>
                    <a:pt x="518" y="804"/>
                  </a:cubicBezTo>
                  <a:cubicBezTo>
                    <a:pt x="455" y="652"/>
                    <a:pt x="545" y="483"/>
                    <a:pt x="696" y="420"/>
                  </a:cubicBezTo>
                  <a:cubicBezTo>
                    <a:pt x="730" y="409"/>
                    <a:pt x="765" y="404"/>
                    <a:pt x="800" y="404"/>
                  </a:cubicBezTo>
                  <a:close/>
                  <a:moveTo>
                    <a:pt x="816" y="1"/>
                  </a:moveTo>
                  <a:cubicBezTo>
                    <a:pt x="732" y="1"/>
                    <a:pt x="646" y="16"/>
                    <a:pt x="563" y="45"/>
                  </a:cubicBezTo>
                  <a:cubicBezTo>
                    <a:pt x="197" y="179"/>
                    <a:pt x="1" y="581"/>
                    <a:pt x="134" y="946"/>
                  </a:cubicBezTo>
                  <a:cubicBezTo>
                    <a:pt x="241" y="1223"/>
                    <a:pt x="509" y="1393"/>
                    <a:pt x="794" y="1393"/>
                  </a:cubicBezTo>
                  <a:cubicBezTo>
                    <a:pt x="875" y="1393"/>
                    <a:pt x="964" y="1384"/>
                    <a:pt x="1044" y="1348"/>
                  </a:cubicBezTo>
                  <a:cubicBezTo>
                    <a:pt x="1223" y="1285"/>
                    <a:pt x="1365" y="1152"/>
                    <a:pt x="1446" y="991"/>
                  </a:cubicBezTo>
                  <a:cubicBezTo>
                    <a:pt x="1526" y="813"/>
                    <a:pt x="1535" y="625"/>
                    <a:pt x="1464" y="447"/>
                  </a:cubicBezTo>
                  <a:cubicBezTo>
                    <a:pt x="1401" y="277"/>
                    <a:pt x="1267" y="135"/>
                    <a:pt x="1098" y="63"/>
                  </a:cubicBezTo>
                  <a:cubicBezTo>
                    <a:pt x="1008" y="21"/>
                    <a:pt x="913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1068999" y="2677602"/>
              <a:ext cx="170982" cy="152066"/>
            </a:xfrm>
            <a:custGeom>
              <a:rect b="b" l="l" r="r" t="t"/>
              <a:pathLst>
                <a:path extrusionOk="0" h="4936" w="5550">
                  <a:moveTo>
                    <a:pt x="2760" y="402"/>
                  </a:moveTo>
                  <a:cubicBezTo>
                    <a:pt x="3594" y="402"/>
                    <a:pt x="4386" y="923"/>
                    <a:pt x="4693" y="1760"/>
                  </a:cubicBezTo>
                  <a:cubicBezTo>
                    <a:pt x="5095" y="2830"/>
                    <a:pt x="4550" y="4017"/>
                    <a:pt x="3498" y="4409"/>
                  </a:cubicBezTo>
                  <a:cubicBezTo>
                    <a:pt x="3266" y="4495"/>
                    <a:pt x="3028" y="4536"/>
                    <a:pt x="2794" y="4536"/>
                  </a:cubicBezTo>
                  <a:cubicBezTo>
                    <a:pt x="1956" y="4536"/>
                    <a:pt x="1164" y="4015"/>
                    <a:pt x="857" y="3178"/>
                  </a:cubicBezTo>
                  <a:cubicBezTo>
                    <a:pt x="465" y="2108"/>
                    <a:pt x="1000" y="921"/>
                    <a:pt x="2061" y="529"/>
                  </a:cubicBezTo>
                  <a:cubicBezTo>
                    <a:pt x="2291" y="443"/>
                    <a:pt x="2527" y="402"/>
                    <a:pt x="2760" y="402"/>
                  </a:cubicBezTo>
                  <a:close/>
                  <a:moveTo>
                    <a:pt x="2764" y="1"/>
                  </a:moveTo>
                  <a:cubicBezTo>
                    <a:pt x="2483" y="1"/>
                    <a:pt x="2197" y="50"/>
                    <a:pt x="1919" y="154"/>
                  </a:cubicBezTo>
                  <a:cubicBezTo>
                    <a:pt x="652" y="618"/>
                    <a:pt x="1" y="2045"/>
                    <a:pt x="473" y="3321"/>
                  </a:cubicBezTo>
                  <a:cubicBezTo>
                    <a:pt x="848" y="4320"/>
                    <a:pt x="1794" y="4936"/>
                    <a:pt x="2793" y="4936"/>
                  </a:cubicBezTo>
                  <a:cubicBezTo>
                    <a:pt x="3069" y="4936"/>
                    <a:pt x="3355" y="4891"/>
                    <a:pt x="3631" y="4784"/>
                  </a:cubicBezTo>
                  <a:cubicBezTo>
                    <a:pt x="4898" y="4320"/>
                    <a:pt x="5550" y="2893"/>
                    <a:pt x="5077" y="1617"/>
                  </a:cubicBezTo>
                  <a:cubicBezTo>
                    <a:pt x="4708" y="622"/>
                    <a:pt x="3763" y="1"/>
                    <a:pt x="2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1128643" y="2696179"/>
              <a:ext cx="56378" cy="53235"/>
            </a:xfrm>
            <a:custGeom>
              <a:rect b="b" l="l" r="r" t="t"/>
              <a:pathLst>
                <a:path extrusionOk="0" h="1728" w="1830">
                  <a:moveTo>
                    <a:pt x="940" y="406"/>
                  </a:moveTo>
                  <a:cubicBezTo>
                    <a:pt x="1006" y="406"/>
                    <a:pt x="1073" y="422"/>
                    <a:pt x="1133" y="452"/>
                  </a:cubicBezTo>
                  <a:cubicBezTo>
                    <a:pt x="1241" y="506"/>
                    <a:pt x="1330" y="595"/>
                    <a:pt x="1365" y="711"/>
                  </a:cubicBezTo>
                  <a:cubicBezTo>
                    <a:pt x="1410" y="827"/>
                    <a:pt x="1410" y="952"/>
                    <a:pt x="1356" y="1068"/>
                  </a:cubicBezTo>
                  <a:cubicBezTo>
                    <a:pt x="1312" y="1175"/>
                    <a:pt x="1223" y="1264"/>
                    <a:pt x="1116" y="1300"/>
                  </a:cubicBezTo>
                  <a:cubicBezTo>
                    <a:pt x="1068" y="1319"/>
                    <a:pt x="1019" y="1327"/>
                    <a:pt x="970" y="1327"/>
                  </a:cubicBezTo>
                  <a:cubicBezTo>
                    <a:pt x="790" y="1327"/>
                    <a:pt x="615" y="1206"/>
                    <a:pt x="545" y="1023"/>
                  </a:cubicBezTo>
                  <a:cubicBezTo>
                    <a:pt x="455" y="782"/>
                    <a:pt x="563" y="514"/>
                    <a:pt x="794" y="434"/>
                  </a:cubicBezTo>
                  <a:cubicBezTo>
                    <a:pt x="841" y="415"/>
                    <a:pt x="890" y="406"/>
                    <a:pt x="940" y="406"/>
                  </a:cubicBezTo>
                  <a:close/>
                  <a:moveTo>
                    <a:pt x="931" y="0"/>
                  </a:moveTo>
                  <a:cubicBezTo>
                    <a:pt x="837" y="0"/>
                    <a:pt x="743" y="16"/>
                    <a:pt x="652" y="51"/>
                  </a:cubicBezTo>
                  <a:cubicBezTo>
                    <a:pt x="215" y="211"/>
                    <a:pt x="0" y="711"/>
                    <a:pt x="161" y="1157"/>
                  </a:cubicBezTo>
                  <a:cubicBezTo>
                    <a:pt x="295" y="1514"/>
                    <a:pt x="625" y="1728"/>
                    <a:pt x="973" y="1728"/>
                  </a:cubicBezTo>
                  <a:cubicBezTo>
                    <a:pt x="1062" y="1728"/>
                    <a:pt x="1160" y="1719"/>
                    <a:pt x="1258" y="1683"/>
                  </a:cubicBezTo>
                  <a:cubicBezTo>
                    <a:pt x="1472" y="1603"/>
                    <a:pt x="1642" y="1442"/>
                    <a:pt x="1731" y="1228"/>
                  </a:cubicBezTo>
                  <a:cubicBezTo>
                    <a:pt x="1820" y="1023"/>
                    <a:pt x="1829" y="791"/>
                    <a:pt x="1749" y="568"/>
                  </a:cubicBezTo>
                  <a:cubicBezTo>
                    <a:pt x="1669" y="354"/>
                    <a:pt x="1508" y="184"/>
                    <a:pt x="1303" y="86"/>
                  </a:cubicBezTo>
                  <a:cubicBezTo>
                    <a:pt x="1185" y="30"/>
                    <a:pt x="1058" y="0"/>
                    <a:pt x="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1101162" y="2736506"/>
              <a:ext cx="36846" cy="35459"/>
            </a:xfrm>
            <a:custGeom>
              <a:rect b="b" l="l" r="r" t="t"/>
              <a:pathLst>
                <a:path extrusionOk="0" h="1151" w="1196">
                  <a:moveTo>
                    <a:pt x="598" y="401"/>
                  </a:moveTo>
                  <a:cubicBezTo>
                    <a:pt x="669" y="401"/>
                    <a:pt x="741" y="446"/>
                    <a:pt x="768" y="517"/>
                  </a:cubicBezTo>
                  <a:cubicBezTo>
                    <a:pt x="777" y="561"/>
                    <a:pt x="777" y="606"/>
                    <a:pt x="759" y="642"/>
                  </a:cubicBezTo>
                  <a:cubicBezTo>
                    <a:pt x="741" y="686"/>
                    <a:pt x="705" y="722"/>
                    <a:pt x="661" y="740"/>
                  </a:cubicBezTo>
                  <a:cubicBezTo>
                    <a:pt x="644" y="747"/>
                    <a:pt x="626" y="750"/>
                    <a:pt x="609" y="750"/>
                  </a:cubicBezTo>
                  <a:cubicBezTo>
                    <a:pt x="582" y="750"/>
                    <a:pt x="554" y="742"/>
                    <a:pt x="527" y="731"/>
                  </a:cubicBezTo>
                  <a:cubicBezTo>
                    <a:pt x="482" y="713"/>
                    <a:pt x="455" y="677"/>
                    <a:pt x="438" y="633"/>
                  </a:cubicBezTo>
                  <a:cubicBezTo>
                    <a:pt x="420" y="597"/>
                    <a:pt x="420" y="544"/>
                    <a:pt x="438" y="508"/>
                  </a:cubicBezTo>
                  <a:cubicBezTo>
                    <a:pt x="464" y="463"/>
                    <a:pt x="500" y="428"/>
                    <a:pt x="545" y="410"/>
                  </a:cubicBezTo>
                  <a:cubicBezTo>
                    <a:pt x="562" y="410"/>
                    <a:pt x="580" y="401"/>
                    <a:pt x="598" y="401"/>
                  </a:cubicBezTo>
                  <a:close/>
                  <a:moveTo>
                    <a:pt x="597" y="1"/>
                  </a:moveTo>
                  <a:cubicBezTo>
                    <a:pt x="532" y="1"/>
                    <a:pt x="466" y="12"/>
                    <a:pt x="402" y="35"/>
                  </a:cubicBezTo>
                  <a:cubicBezTo>
                    <a:pt x="259" y="89"/>
                    <a:pt x="143" y="196"/>
                    <a:pt x="72" y="338"/>
                  </a:cubicBezTo>
                  <a:cubicBezTo>
                    <a:pt x="9" y="472"/>
                    <a:pt x="0" y="633"/>
                    <a:pt x="54" y="776"/>
                  </a:cubicBezTo>
                  <a:cubicBezTo>
                    <a:pt x="107" y="918"/>
                    <a:pt x="214" y="1034"/>
                    <a:pt x="357" y="1097"/>
                  </a:cubicBezTo>
                  <a:cubicBezTo>
                    <a:pt x="438" y="1132"/>
                    <a:pt x="518" y="1150"/>
                    <a:pt x="598" y="1150"/>
                  </a:cubicBezTo>
                  <a:cubicBezTo>
                    <a:pt x="669" y="1150"/>
                    <a:pt x="732" y="1141"/>
                    <a:pt x="803" y="1115"/>
                  </a:cubicBezTo>
                  <a:cubicBezTo>
                    <a:pt x="946" y="1061"/>
                    <a:pt x="1062" y="954"/>
                    <a:pt x="1124" y="811"/>
                  </a:cubicBezTo>
                  <a:cubicBezTo>
                    <a:pt x="1196" y="677"/>
                    <a:pt x="1196" y="517"/>
                    <a:pt x="1142" y="374"/>
                  </a:cubicBezTo>
                  <a:cubicBezTo>
                    <a:pt x="1059" y="144"/>
                    <a:pt x="833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1442509" y="2328831"/>
              <a:ext cx="41806" cy="44887"/>
            </a:xfrm>
            <a:custGeom>
              <a:rect b="b" l="l" r="r" t="t"/>
              <a:pathLst>
                <a:path extrusionOk="0" h="1457" w="1357">
                  <a:moveTo>
                    <a:pt x="1120" y="1"/>
                  </a:moveTo>
                  <a:cubicBezTo>
                    <a:pt x="1098" y="1"/>
                    <a:pt x="1075" y="4"/>
                    <a:pt x="1053" y="12"/>
                  </a:cubicBezTo>
                  <a:cubicBezTo>
                    <a:pt x="527" y="208"/>
                    <a:pt x="143" y="654"/>
                    <a:pt x="27" y="1207"/>
                  </a:cubicBezTo>
                  <a:cubicBezTo>
                    <a:pt x="0" y="1323"/>
                    <a:pt x="72" y="1430"/>
                    <a:pt x="179" y="1448"/>
                  </a:cubicBezTo>
                  <a:cubicBezTo>
                    <a:pt x="197" y="1457"/>
                    <a:pt x="214" y="1457"/>
                    <a:pt x="223" y="1457"/>
                  </a:cubicBezTo>
                  <a:cubicBezTo>
                    <a:pt x="321" y="1457"/>
                    <a:pt x="402" y="1385"/>
                    <a:pt x="420" y="1296"/>
                  </a:cubicBezTo>
                  <a:cubicBezTo>
                    <a:pt x="509" y="877"/>
                    <a:pt x="794" y="538"/>
                    <a:pt x="1196" y="395"/>
                  </a:cubicBezTo>
                  <a:cubicBezTo>
                    <a:pt x="1303" y="359"/>
                    <a:pt x="1356" y="235"/>
                    <a:pt x="1312" y="136"/>
                  </a:cubicBezTo>
                  <a:cubicBezTo>
                    <a:pt x="1283" y="52"/>
                    <a:pt x="1205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1510933" y="2565740"/>
              <a:ext cx="21750" cy="33087"/>
            </a:xfrm>
            <a:custGeom>
              <a:rect b="b" l="l" r="r" t="t"/>
              <a:pathLst>
                <a:path extrusionOk="0" h="1074" w="706">
                  <a:moveTo>
                    <a:pt x="229" y="0"/>
                  </a:moveTo>
                  <a:cubicBezTo>
                    <a:pt x="206" y="0"/>
                    <a:pt x="184" y="4"/>
                    <a:pt x="161" y="11"/>
                  </a:cubicBezTo>
                  <a:cubicBezTo>
                    <a:pt x="54" y="56"/>
                    <a:pt x="1" y="172"/>
                    <a:pt x="45" y="279"/>
                  </a:cubicBezTo>
                  <a:lnTo>
                    <a:pt x="286" y="939"/>
                  </a:lnTo>
                  <a:cubicBezTo>
                    <a:pt x="322" y="1020"/>
                    <a:pt x="393" y="1073"/>
                    <a:pt x="482" y="1073"/>
                  </a:cubicBezTo>
                  <a:cubicBezTo>
                    <a:pt x="500" y="1073"/>
                    <a:pt x="527" y="1073"/>
                    <a:pt x="545" y="1064"/>
                  </a:cubicBezTo>
                  <a:cubicBezTo>
                    <a:pt x="652" y="1020"/>
                    <a:pt x="705" y="904"/>
                    <a:pt x="670" y="796"/>
                  </a:cubicBezTo>
                  <a:lnTo>
                    <a:pt x="420" y="136"/>
                  </a:lnTo>
                  <a:cubicBezTo>
                    <a:pt x="392" y="52"/>
                    <a:pt x="31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1450735" y="2403323"/>
              <a:ext cx="64357" cy="147660"/>
            </a:xfrm>
            <a:custGeom>
              <a:rect b="b" l="l" r="r" t="t"/>
              <a:pathLst>
                <a:path extrusionOk="0" h="4793" w="2089">
                  <a:moveTo>
                    <a:pt x="229" y="0"/>
                  </a:moveTo>
                  <a:cubicBezTo>
                    <a:pt x="207" y="0"/>
                    <a:pt x="184" y="4"/>
                    <a:pt x="162" y="11"/>
                  </a:cubicBezTo>
                  <a:cubicBezTo>
                    <a:pt x="54" y="56"/>
                    <a:pt x="1" y="172"/>
                    <a:pt x="46" y="279"/>
                  </a:cubicBezTo>
                  <a:lnTo>
                    <a:pt x="1669" y="4659"/>
                  </a:lnTo>
                  <a:cubicBezTo>
                    <a:pt x="1696" y="4739"/>
                    <a:pt x="1776" y="4793"/>
                    <a:pt x="1857" y="4793"/>
                  </a:cubicBezTo>
                  <a:cubicBezTo>
                    <a:pt x="1883" y="4793"/>
                    <a:pt x="1901" y="4784"/>
                    <a:pt x="1928" y="4775"/>
                  </a:cubicBezTo>
                  <a:cubicBezTo>
                    <a:pt x="2035" y="4739"/>
                    <a:pt x="2088" y="4623"/>
                    <a:pt x="2044" y="4516"/>
                  </a:cubicBezTo>
                  <a:lnTo>
                    <a:pt x="420" y="136"/>
                  </a:lnTo>
                  <a:cubicBezTo>
                    <a:pt x="392" y="51"/>
                    <a:pt x="31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850512" y="2621594"/>
              <a:ext cx="48121" cy="57456"/>
            </a:xfrm>
            <a:custGeom>
              <a:rect b="b" l="l" r="r" t="t"/>
              <a:pathLst>
                <a:path extrusionOk="0" h="1865" w="1562">
                  <a:moveTo>
                    <a:pt x="777" y="411"/>
                  </a:moveTo>
                  <a:cubicBezTo>
                    <a:pt x="982" y="411"/>
                    <a:pt x="1151" y="580"/>
                    <a:pt x="1151" y="786"/>
                  </a:cubicBezTo>
                  <a:lnTo>
                    <a:pt x="1151" y="1089"/>
                  </a:lnTo>
                  <a:cubicBezTo>
                    <a:pt x="1151" y="1294"/>
                    <a:pt x="982" y="1464"/>
                    <a:pt x="777" y="1464"/>
                  </a:cubicBezTo>
                  <a:cubicBezTo>
                    <a:pt x="571" y="1464"/>
                    <a:pt x="402" y="1294"/>
                    <a:pt x="402" y="1089"/>
                  </a:cubicBezTo>
                  <a:lnTo>
                    <a:pt x="402" y="786"/>
                  </a:lnTo>
                  <a:cubicBezTo>
                    <a:pt x="402" y="580"/>
                    <a:pt x="571" y="411"/>
                    <a:pt x="777" y="411"/>
                  </a:cubicBezTo>
                  <a:close/>
                  <a:moveTo>
                    <a:pt x="777" y="0"/>
                  </a:moveTo>
                  <a:cubicBezTo>
                    <a:pt x="348" y="0"/>
                    <a:pt x="0" y="357"/>
                    <a:pt x="0" y="786"/>
                  </a:cubicBezTo>
                  <a:lnTo>
                    <a:pt x="0" y="1089"/>
                  </a:lnTo>
                  <a:cubicBezTo>
                    <a:pt x="0" y="1517"/>
                    <a:pt x="348" y="1865"/>
                    <a:pt x="777" y="1865"/>
                  </a:cubicBezTo>
                  <a:cubicBezTo>
                    <a:pt x="1205" y="1865"/>
                    <a:pt x="1562" y="1517"/>
                    <a:pt x="1562" y="1089"/>
                  </a:cubicBezTo>
                  <a:lnTo>
                    <a:pt x="1562" y="786"/>
                  </a:lnTo>
                  <a:cubicBezTo>
                    <a:pt x="1562" y="357"/>
                    <a:pt x="1205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1360592" y="2345005"/>
              <a:ext cx="39064" cy="34504"/>
            </a:xfrm>
            <a:custGeom>
              <a:rect b="b" l="l" r="r" t="t"/>
              <a:pathLst>
                <a:path extrusionOk="0" h="1120" w="1268">
                  <a:moveTo>
                    <a:pt x="1047" y="0"/>
                  </a:moveTo>
                  <a:cubicBezTo>
                    <a:pt x="1000" y="0"/>
                    <a:pt x="951" y="16"/>
                    <a:pt x="911" y="49"/>
                  </a:cubicBezTo>
                  <a:lnTo>
                    <a:pt x="90" y="762"/>
                  </a:lnTo>
                  <a:cubicBezTo>
                    <a:pt x="10" y="834"/>
                    <a:pt x="1" y="967"/>
                    <a:pt x="72" y="1048"/>
                  </a:cubicBezTo>
                  <a:cubicBezTo>
                    <a:pt x="108" y="1092"/>
                    <a:pt x="170" y="1119"/>
                    <a:pt x="224" y="1119"/>
                  </a:cubicBezTo>
                  <a:cubicBezTo>
                    <a:pt x="268" y="1119"/>
                    <a:pt x="322" y="1101"/>
                    <a:pt x="358" y="1066"/>
                  </a:cubicBezTo>
                  <a:lnTo>
                    <a:pt x="1178" y="352"/>
                  </a:lnTo>
                  <a:cubicBezTo>
                    <a:pt x="1259" y="281"/>
                    <a:pt x="1268" y="156"/>
                    <a:pt x="1196" y="66"/>
                  </a:cubicBezTo>
                  <a:cubicBezTo>
                    <a:pt x="1157" y="23"/>
                    <a:pt x="11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1289427" y="2381296"/>
              <a:ext cx="68454" cy="59767"/>
            </a:xfrm>
            <a:custGeom>
              <a:rect b="b" l="l" r="r" t="t"/>
              <a:pathLst>
                <a:path extrusionOk="0" h="1940" w="2222">
                  <a:moveTo>
                    <a:pt x="1990" y="1"/>
                  </a:moveTo>
                  <a:cubicBezTo>
                    <a:pt x="1945" y="1"/>
                    <a:pt x="1900" y="16"/>
                    <a:pt x="1865" y="48"/>
                  </a:cubicBezTo>
                  <a:lnTo>
                    <a:pt x="90" y="1591"/>
                  </a:lnTo>
                  <a:cubicBezTo>
                    <a:pt x="9" y="1663"/>
                    <a:pt x="0" y="1788"/>
                    <a:pt x="72" y="1877"/>
                  </a:cubicBezTo>
                  <a:cubicBezTo>
                    <a:pt x="107" y="1922"/>
                    <a:pt x="170" y="1939"/>
                    <a:pt x="223" y="1939"/>
                  </a:cubicBezTo>
                  <a:cubicBezTo>
                    <a:pt x="268" y="1939"/>
                    <a:pt x="313" y="1930"/>
                    <a:pt x="357" y="1895"/>
                  </a:cubicBezTo>
                  <a:lnTo>
                    <a:pt x="2124" y="360"/>
                  </a:lnTo>
                  <a:cubicBezTo>
                    <a:pt x="2213" y="280"/>
                    <a:pt x="2222" y="155"/>
                    <a:pt x="2150" y="75"/>
                  </a:cubicBezTo>
                  <a:cubicBezTo>
                    <a:pt x="2106" y="25"/>
                    <a:pt x="2047" y="1"/>
                    <a:pt x="1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1"/>
            <p:cNvSpPr/>
            <p:nvPr/>
          </p:nvSpPr>
          <p:spPr>
            <a:xfrm>
              <a:off x="1043429" y="2534902"/>
              <a:ext cx="137463" cy="119441"/>
            </a:xfrm>
            <a:custGeom>
              <a:rect b="b" l="l" r="r" t="t"/>
              <a:pathLst>
                <a:path extrusionOk="0" h="3877" w="4462">
                  <a:moveTo>
                    <a:pt x="4237" y="1"/>
                  </a:moveTo>
                  <a:cubicBezTo>
                    <a:pt x="4189" y="1"/>
                    <a:pt x="4141" y="16"/>
                    <a:pt x="4105" y="49"/>
                  </a:cubicBezTo>
                  <a:lnTo>
                    <a:pt x="99" y="3519"/>
                  </a:lnTo>
                  <a:cubicBezTo>
                    <a:pt x="10" y="3591"/>
                    <a:pt x="1" y="3724"/>
                    <a:pt x="81" y="3805"/>
                  </a:cubicBezTo>
                  <a:cubicBezTo>
                    <a:pt x="117" y="3849"/>
                    <a:pt x="170" y="3876"/>
                    <a:pt x="233" y="3876"/>
                  </a:cubicBezTo>
                  <a:cubicBezTo>
                    <a:pt x="278" y="3876"/>
                    <a:pt x="322" y="3858"/>
                    <a:pt x="367" y="3823"/>
                  </a:cubicBezTo>
                  <a:lnTo>
                    <a:pt x="4372" y="352"/>
                  </a:lnTo>
                  <a:cubicBezTo>
                    <a:pt x="4453" y="281"/>
                    <a:pt x="4461" y="156"/>
                    <a:pt x="4390" y="67"/>
                  </a:cubicBezTo>
                  <a:cubicBezTo>
                    <a:pt x="4351" y="23"/>
                    <a:pt x="4294" y="1"/>
                    <a:pt x="4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1"/>
            <p:cNvSpPr/>
            <p:nvPr/>
          </p:nvSpPr>
          <p:spPr>
            <a:xfrm>
              <a:off x="982430" y="2868393"/>
              <a:ext cx="313898" cy="12385"/>
            </a:xfrm>
            <a:custGeom>
              <a:rect b="b" l="l" r="r" t="t"/>
              <a:pathLst>
                <a:path extrusionOk="0" h="402" w="10189">
                  <a:moveTo>
                    <a:pt x="206" y="1"/>
                  </a:moveTo>
                  <a:cubicBezTo>
                    <a:pt x="90" y="1"/>
                    <a:pt x="0" y="90"/>
                    <a:pt x="0" y="197"/>
                  </a:cubicBezTo>
                  <a:cubicBezTo>
                    <a:pt x="0" y="313"/>
                    <a:pt x="90" y="402"/>
                    <a:pt x="206" y="402"/>
                  </a:cubicBezTo>
                  <a:lnTo>
                    <a:pt x="9983" y="402"/>
                  </a:lnTo>
                  <a:cubicBezTo>
                    <a:pt x="10099" y="402"/>
                    <a:pt x="10188" y="313"/>
                    <a:pt x="10188" y="197"/>
                  </a:cubicBezTo>
                  <a:cubicBezTo>
                    <a:pt x="10188" y="90"/>
                    <a:pt x="10099" y="1"/>
                    <a:pt x="9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1"/>
            <p:cNvSpPr/>
            <p:nvPr/>
          </p:nvSpPr>
          <p:spPr>
            <a:xfrm>
              <a:off x="903286" y="2868393"/>
              <a:ext cx="57456" cy="12385"/>
            </a:xfrm>
            <a:custGeom>
              <a:rect b="b" l="l" r="r" t="t"/>
              <a:pathLst>
                <a:path extrusionOk="0" h="402" w="1865">
                  <a:moveTo>
                    <a:pt x="205" y="1"/>
                  </a:moveTo>
                  <a:cubicBezTo>
                    <a:pt x="98" y="1"/>
                    <a:pt x="0" y="90"/>
                    <a:pt x="0" y="197"/>
                  </a:cubicBezTo>
                  <a:cubicBezTo>
                    <a:pt x="0" y="313"/>
                    <a:pt x="98" y="402"/>
                    <a:pt x="205" y="402"/>
                  </a:cubicBezTo>
                  <a:lnTo>
                    <a:pt x="1668" y="402"/>
                  </a:lnTo>
                  <a:cubicBezTo>
                    <a:pt x="1776" y="402"/>
                    <a:pt x="1865" y="313"/>
                    <a:pt x="1865" y="197"/>
                  </a:cubicBezTo>
                  <a:cubicBezTo>
                    <a:pt x="1865" y="90"/>
                    <a:pt x="1776" y="1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1"/>
            <p:cNvSpPr/>
            <p:nvPr/>
          </p:nvSpPr>
          <p:spPr>
            <a:xfrm>
              <a:off x="1200362" y="2474119"/>
              <a:ext cx="239960" cy="216515"/>
            </a:xfrm>
            <a:custGeom>
              <a:rect b="b" l="l" r="r" t="t"/>
              <a:pathLst>
                <a:path extrusionOk="0" h="7028" w="7789">
                  <a:moveTo>
                    <a:pt x="3838" y="1"/>
                  </a:moveTo>
                  <a:cubicBezTo>
                    <a:pt x="3449" y="1"/>
                    <a:pt x="3054" y="68"/>
                    <a:pt x="2668" y="211"/>
                  </a:cubicBezTo>
                  <a:cubicBezTo>
                    <a:pt x="893" y="862"/>
                    <a:pt x="1" y="2878"/>
                    <a:pt x="679" y="4707"/>
                  </a:cubicBezTo>
                  <a:cubicBezTo>
                    <a:pt x="1205" y="6137"/>
                    <a:pt x="2545" y="7027"/>
                    <a:pt x="3961" y="7027"/>
                  </a:cubicBezTo>
                  <a:cubicBezTo>
                    <a:pt x="4347" y="7027"/>
                    <a:pt x="4739" y="6961"/>
                    <a:pt x="5122" y="6821"/>
                  </a:cubicBezTo>
                  <a:cubicBezTo>
                    <a:pt x="6897" y="6161"/>
                    <a:pt x="7789" y="4145"/>
                    <a:pt x="7111" y="2316"/>
                  </a:cubicBezTo>
                  <a:cubicBezTo>
                    <a:pt x="6580" y="890"/>
                    <a:pt x="5248" y="1"/>
                    <a:pt x="3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1"/>
            <p:cNvSpPr/>
            <p:nvPr/>
          </p:nvSpPr>
          <p:spPr>
            <a:xfrm>
              <a:off x="1330370" y="2534902"/>
              <a:ext cx="54714" cy="49754"/>
            </a:xfrm>
            <a:custGeom>
              <a:rect b="b" l="l" r="r" t="t"/>
              <a:pathLst>
                <a:path extrusionOk="0" h="1615" w="1776">
                  <a:moveTo>
                    <a:pt x="873" y="0"/>
                  </a:moveTo>
                  <a:cubicBezTo>
                    <a:pt x="784" y="0"/>
                    <a:pt x="694" y="16"/>
                    <a:pt x="607" y="49"/>
                  </a:cubicBezTo>
                  <a:cubicBezTo>
                    <a:pt x="197" y="192"/>
                    <a:pt x="1" y="656"/>
                    <a:pt x="152" y="1075"/>
                  </a:cubicBezTo>
                  <a:cubicBezTo>
                    <a:pt x="278" y="1410"/>
                    <a:pt x="584" y="1614"/>
                    <a:pt x="904" y="1614"/>
                  </a:cubicBezTo>
                  <a:cubicBezTo>
                    <a:pt x="992" y="1614"/>
                    <a:pt x="1082" y="1598"/>
                    <a:pt x="1169" y="1566"/>
                  </a:cubicBezTo>
                  <a:cubicBezTo>
                    <a:pt x="1571" y="1423"/>
                    <a:pt x="1776" y="959"/>
                    <a:pt x="1624" y="540"/>
                  </a:cubicBezTo>
                  <a:cubicBezTo>
                    <a:pt x="1498" y="204"/>
                    <a:pt x="1192" y="0"/>
                    <a:pt x="873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1"/>
            <p:cNvSpPr/>
            <p:nvPr/>
          </p:nvSpPr>
          <p:spPr>
            <a:xfrm>
              <a:off x="1299316" y="2615649"/>
              <a:ext cx="45934" cy="40235"/>
            </a:xfrm>
            <a:custGeom>
              <a:rect b="b" l="l" r="r" t="t"/>
              <a:pathLst>
                <a:path extrusionOk="0" h="1306" w="1491">
                  <a:moveTo>
                    <a:pt x="751" y="1"/>
                  </a:moveTo>
                  <a:cubicBezTo>
                    <a:pt x="674" y="1"/>
                    <a:pt x="595" y="14"/>
                    <a:pt x="518" y="42"/>
                  </a:cubicBezTo>
                  <a:cubicBezTo>
                    <a:pt x="179" y="167"/>
                    <a:pt x="0" y="550"/>
                    <a:pt x="125" y="880"/>
                  </a:cubicBezTo>
                  <a:cubicBezTo>
                    <a:pt x="222" y="1144"/>
                    <a:pt x="476" y="1305"/>
                    <a:pt x="743" y="1305"/>
                  </a:cubicBezTo>
                  <a:cubicBezTo>
                    <a:pt x="820" y="1305"/>
                    <a:pt x="897" y="1292"/>
                    <a:pt x="973" y="1264"/>
                  </a:cubicBezTo>
                  <a:cubicBezTo>
                    <a:pt x="1312" y="1139"/>
                    <a:pt x="1490" y="764"/>
                    <a:pt x="1365" y="425"/>
                  </a:cubicBezTo>
                  <a:cubicBezTo>
                    <a:pt x="1268" y="162"/>
                    <a:pt x="1020" y="1"/>
                    <a:pt x="75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1"/>
            <p:cNvSpPr/>
            <p:nvPr/>
          </p:nvSpPr>
          <p:spPr>
            <a:xfrm>
              <a:off x="1248206" y="2537089"/>
              <a:ext cx="54991" cy="49200"/>
            </a:xfrm>
            <a:custGeom>
              <a:rect b="b" l="l" r="r" t="t"/>
              <a:pathLst>
                <a:path extrusionOk="0" h="1597" w="1785">
                  <a:moveTo>
                    <a:pt x="887" y="1"/>
                  </a:moveTo>
                  <a:cubicBezTo>
                    <a:pt x="797" y="1"/>
                    <a:pt x="705" y="16"/>
                    <a:pt x="616" y="49"/>
                  </a:cubicBezTo>
                  <a:cubicBezTo>
                    <a:pt x="205" y="201"/>
                    <a:pt x="0" y="656"/>
                    <a:pt x="152" y="1066"/>
                  </a:cubicBezTo>
                  <a:cubicBezTo>
                    <a:pt x="270" y="1394"/>
                    <a:pt x="575" y="1597"/>
                    <a:pt x="898" y="1597"/>
                  </a:cubicBezTo>
                  <a:cubicBezTo>
                    <a:pt x="988" y="1597"/>
                    <a:pt x="1079" y="1581"/>
                    <a:pt x="1169" y="1548"/>
                  </a:cubicBezTo>
                  <a:cubicBezTo>
                    <a:pt x="1579" y="1396"/>
                    <a:pt x="1784" y="933"/>
                    <a:pt x="1633" y="522"/>
                  </a:cubicBezTo>
                  <a:cubicBezTo>
                    <a:pt x="1514" y="201"/>
                    <a:pt x="1210" y="1"/>
                    <a:pt x="88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1"/>
            <p:cNvSpPr/>
            <p:nvPr/>
          </p:nvSpPr>
          <p:spPr>
            <a:xfrm>
              <a:off x="1204768" y="2467773"/>
              <a:ext cx="242424" cy="229146"/>
            </a:xfrm>
            <a:custGeom>
              <a:rect b="b" l="l" r="r" t="t"/>
              <a:pathLst>
                <a:path extrusionOk="0" h="7438" w="7869">
                  <a:moveTo>
                    <a:pt x="3685" y="408"/>
                  </a:moveTo>
                  <a:cubicBezTo>
                    <a:pt x="5014" y="408"/>
                    <a:pt x="6281" y="1247"/>
                    <a:pt x="6781" y="2594"/>
                  </a:cubicBezTo>
                  <a:cubicBezTo>
                    <a:pt x="7414" y="4315"/>
                    <a:pt x="6575" y="6216"/>
                    <a:pt x="4907" y="6831"/>
                  </a:cubicBezTo>
                  <a:cubicBezTo>
                    <a:pt x="4549" y="6965"/>
                    <a:pt x="4177" y="7031"/>
                    <a:pt x="3806" y="7031"/>
                  </a:cubicBezTo>
                  <a:cubicBezTo>
                    <a:pt x="3336" y="7031"/>
                    <a:pt x="2866" y="6925"/>
                    <a:pt x="2427" y="6715"/>
                  </a:cubicBezTo>
                  <a:cubicBezTo>
                    <a:pt x="1633" y="6341"/>
                    <a:pt x="1027" y="5671"/>
                    <a:pt x="723" y="4842"/>
                  </a:cubicBezTo>
                  <a:cubicBezTo>
                    <a:pt x="411" y="4003"/>
                    <a:pt x="438" y="3111"/>
                    <a:pt x="795" y="2308"/>
                  </a:cubicBezTo>
                  <a:cubicBezTo>
                    <a:pt x="1151" y="1505"/>
                    <a:pt x="1794" y="899"/>
                    <a:pt x="2597" y="604"/>
                  </a:cubicBezTo>
                  <a:cubicBezTo>
                    <a:pt x="2953" y="471"/>
                    <a:pt x="3328" y="408"/>
                    <a:pt x="3685" y="408"/>
                  </a:cubicBezTo>
                  <a:close/>
                  <a:moveTo>
                    <a:pt x="3682" y="0"/>
                  </a:moveTo>
                  <a:cubicBezTo>
                    <a:pt x="3273" y="0"/>
                    <a:pt x="2858" y="71"/>
                    <a:pt x="2454" y="221"/>
                  </a:cubicBezTo>
                  <a:cubicBezTo>
                    <a:pt x="1544" y="560"/>
                    <a:pt x="821" y="1238"/>
                    <a:pt x="429" y="2139"/>
                  </a:cubicBezTo>
                  <a:cubicBezTo>
                    <a:pt x="27" y="3040"/>
                    <a:pt x="1" y="4048"/>
                    <a:pt x="340" y="4985"/>
                  </a:cubicBezTo>
                  <a:cubicBezTo>
                    <a:pt x="688" y="5912"/>
                    <a:pt x="1366" y="6662"/>
                    <a:pt x="2258" y="7081"/>
                  </a:cubicBezTo>
                  <a:cubicBezTo>
                    <a:pt x="2748" y="7313"/>
                    <a:pt x="3275" y="7438"/>
                    <a:pt x="3810" y="7438"/>
                  </a:cubicBezTo>
                  <a:cubicBezTo>
                    <a:pt x="4229" y="7438"/>
                    <a:pt x="4640" y="7358"/>
                    <a:pt x="5041" y="7215"/>
                  </a:cubicBezTo>
                  <a:cubicBezTo>
                    <a:pt x="6923" y="6519"/>
                    <a:pt x="7869" y="4387"/>
                    <a:pt x="7155" y="2460"/>
                  </a:cubicBezTo>
                  <a:cubicBezTo>
                    <a:pt x="6595" y="947"/>
                    <a:pt x="5177" y="0"/>
                    <a:pt x="3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1"/>
            <p:cNvSpPr/>
            <p:nvPr/>
          </p:nvSpPr>
          <p:spPr>
            <a:xfrm>
              <a:off x="1326519" y="2528556"/>
              <a:ext cx="62416" cy="62293"/>
            </a:xfrm>
            <a:custGeom>
              <a:rect b="b" l="l" r="r" t="t"/>
              <a:pathLst>
                <a:path extrusionOk="0" h="2022" w="2026">
                  <a:moveTo>
                    <a:pt x="996" y="406"/>
                  </a:moveTo>
                  <a:cubicBezTo>
                    <a:pt x="1233" y="406"/>
                    <a:pt x="1462" y="565"/>
                    <a:pt x="1553" y="817"/>
                  </a:cubicBezTo>
                  <a:cubicBezTo>
                    <a:pt x="1615" y="969"/>
                    <a:pt x="1606" y="1129"/>
                    <a:pt x="1544" y="1281"/>
                  </a:cubicBezTo>
                  <a:cubicBezTo>
                    <a:pt x="1482" y="1424"/>
                    <a:pt x="1366" y="1531"/>
                    <a:pt x="1223" y="1584"/>
                  </a:cubicBezTo>
                  <a:cubicBezTo>
                    <a:pt x="1160" y="1608"/>
                    <a:pt x="1093" y="1619"/>
                    <a:pt x="1027" y="1619"/>
                  </a:cubicBezTo>
                  <a:cubicBezTo>
                    <a:pt x="943" y="1619"/>
                    <a:pt x="860" y="1601"/>
                    <a:pt x="786" y="1566"/>
                  </a:cubicBezTo>
                  <a:cubicBezTo>
                    <a:pt x="634" y="1495"/>
                    <a:pt x="527" y="1370"/>
                    <a:pt x="473" y="1218"/>
                  </a:cubicBezTo>
                  <a:cubicBezTo>
                    <a:pt x="411" y="1058"/>
                    <a:pt x="420" y="897"/>
                    <a:pt x="482" y="746"/>
                  </a:cubicBezTo>
                  <a:cubicBezTo>
                    <a:pt x="545" y="603"/>
                    <a:pt x="661" y="496"/>
                    <a:pt x="804" y="442"/>
                  </a:cubicBezTo>
                  <a:cubicBezTo>
                    <a:pt x="866" y="418"/>
                    <a:pt x="931" y="406"/>
                    <a:pt x="996" y="406"/>
                  </a:cubicBezTo>
                  <a:close/>
                  <a:moveTo>
                    <a:pt x="989" y="0"/>
                  </a:moveTo>
                  <a:cubicBezTo>
                    <a:pt x="880" y="0"/>
                    <a:pt x="769" y="19"/>
                    <a:pt x="661" y="59"/>
                  </a:cubicBezTo>
                  <a:cubicBezTo>
                    <a:pt x="411" y="157"/>
                    <a:pt x="215" y="335"/>
                    <a:pt x="108" y="585"/>
                  </a:cubicBezTo>
                  <a:cubicBezTo>
                    <a:pt x="1" y="826"/>
                    <a:pt x="1" y="1102"/>
                    <a:pt x="90" y="1352"/>
                  </a:cubicBezTo>
                  <a:cubicBezTo>
                    <a:pt x="188" y="1611"/>
                    <a:pt x="366" y="1807"/>
                    <a:pt x="607" y="1923"/>
                  </a:cubicBezTo>
                  <a:cubicBezTo>
                    <a:pt x="741" y="1995"/>
                    <a:pt x="884" y="2021"/>
                    <a:pt x="1035" y="2021"/>
                  </a:cubicBezTo>
                  <a:cubicBezTo>
                    <a:pt x="1143" y="2021"/>
                    <a:pt x="1259" y="2003"/>
                    <a:pt x="1366" y="1968"/>
                  </a:cubicBezTo>
                  <a:cubicBezTo>
                    <a:pt x="1615" y="1870"/>
                    <a:pt x="1812" y="1691"/>
                    <a:pt x="1919" y="1441"/>
                  </a:cubicBezTo>
                  <a:cubicBezTo>
                    <a:pt x="2026" y="1201"/>
                    <a:pt x="2026" y="924"/>
                    <a:pt x="1937" y="674"/>
                  </a:cubicBezTo>
                  <a:cubicBezTo>
                    <a:pt x="1782" y="260"/>
                    <a:pt x="1395" y="0"/>
                    <a:pt x="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1"/>
            <p:cNvSpPr/>
            <p:nvPr/>
          </p:nvSpPr>
          <p:spPr>
            <a:xfrm>
              <a:off x="1292446" y="2609456"/>
              <a:ext cx="57210" cy="52558"/>
            </a:xfrm>
            <a:custGeom>
              <a:rect b="b" l="l" r="r" t="t"/>
              <a:pathLst>
                <a:path extrusionOk="0" h="1706" w="1857">
                  <a:moveTo>
                    <a:pt x="973" y="403"/>
                  </a:moveTo>
                  <a:cubicBezTo>
                    <a:pt x="1044" y="403"/>
                    <a:pt x="1107" y="421"/>
                    <a:pt x="1169" y="448"/>
                  </a:cubicBezTo>
                  <a:cubicBezTo>
                    <a:pt x="1276" y="493"/>
                    <a:pt x="1356" y="582"/>
                    <a:pt x="1401" y="698"/>
                  </a:cubicBezTo>
                  <a:cubicBezTo>
                    <a:pt x="1437" y="805"/>
                    <a:pt x="1437" y="930"/>
                    <a:pt x="1383" y="1037"/>
                  </a:cubicBezTo>
                  <a:cubicBezTo>
                    <a:pt x="1330" y="1153"/>
                    <a:pt x="1240" y="1233"/>
                    <a:pt x="1124" y="1278"/>
                  </a:cubicBezTo>
                  <a:cubicBezTo>
                    <a:pt x="1071" y="1298"/>
                    <a:pt x="1016" y="1308"/>
                    <a:pt x="962" y="1308"/>
                  </a:cubicBezTo>
                  <a:cubicBezTo>
                    <a:pt x="779" y="1308"/>
                    <a:pt x="604" y="1198"/>
                    <a:pt x="536" y="1019"/>
                  </a:cubicBezTo>
                  <a:cubicBezTo>
                    <a:pt x="455" y="778"/>
                    <a:pt x="580" y="519"/>
                    <a:pt x="812" y="430"/>
                  </a:cubicBezTo>
                  <a:cubicBezTo>
                    <a:pt x="866" y="412"/>
                    <a:pt x="919" y="403"/>
                    <a:pt x="973" y="403"/>
                  </a:cubicBezTo>
                  <a:close/>
                  <a:moveTo>
                    <a:pt x="980" y="0"/>
                  </a:moveTo>
                  <a:cubicBezTo>
                    <a:pt x="877" y="0"/>
                    <a:pt x="772" y="19"/>
                    <a:pt x="670" y="55"/>
                  </a:cubicBezTo>
                  <a:cubicBezTo>
                    <a:pt x="223" y="216"/>
                    <a:pt x="0" y="716"/>
                    <a:pt x="161" y="1153"/>
                  </a:cubicBezTo>
                  <a:cubicBezTo>
                    <a:pt x="286" y="1501"/>
                    <a:pt x="616" y="1706"/>
                    <a:pt x="964" y="1706"/>
                  </a:cubicBezTo>
                  <a:cubicBezTo>
                    <a:pt x="1062" y="1706"/>
                    <a:pt x="1169" y="1688"/>
                    <a:pt x="1267" y="1652"/>
                  </a:cubicBezTo>
                  <a:cubicBezTo>
                    <a:pt x="1481" y="1572"/>
                    <a:pt x="1651" y="1420"/>
                    <a:pt x="1749" y="1206"/>
                  </a:cubicBezTo>
                  <a:cubicBezTo>
                    <a:pt x="1847" y="1001"/>
                    <a:pt x="1856" y="769"/>
                    <a:pt x="1776" y="555"/>
                  </a:cubicBezTo>
                  <a:cubicBezTo>
                    <a:pt x="1695" y="341"/>
                    <a:pt x="1544" y="171"/>
                    <a:pt x="1330" y="73"/>
                  </a:cubicBezTo>
                  <a:cubicBezTo>
                    <a:pt x="1219" y="25"/>
                    <a:pt x="1101" y="0"/>
                    <a:pt x="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1"/>
            <p:cNvSpPr/>
            <p:nvPr/>
          </p:nvSpPr>
          <p:spPr>
            <a:xfrm>
              <a:off x="1244078" y="2530835"/>
              <a:ext cx="66267" cy="61646"/>
            </a:xfrm>
            <a:custGeom>
              <a:rect b="b" l="l" r="r" t="t"/>
              <a:pathLst>
                <a:path extrusionOk="0" h="2001" w="2151">
                  <a:moveTo>
                    <a:pt x="1017" y="404"/>
                  </a:moveTo>
                  <a:cubicBezTo>
                    <a:pt x="1258" y="404"/>
                    <a:pt x="1490" y="556"/>
                    <a:pt x="1579" y="797"/>
                  </a:cubicBezTo>
                  <a:cubicBezTo>
                    <a:pt x="1686" y="1100"/>
                    <a:pt x="1535" y="1448"/>
                    <a:pt x="1231" y="1555"/>
                  </a:cubicBezTo>
                  <a:cubicBezTo>
                    <a:pt x="1165" y="1580"/>
                    <a:pt x="1095" y="1593"/>
                    <a:pt x="1025" y="1593"/>
                  </a:cubicBezTo>
                  <a:cubicBezTo>
                    <a:pt x="943" y="1593"/>
                    <a:pt x="862" y="1575"/>
                    <a:pt x="785" y="1537"/>
                  </a:cubicBezTo>
                  <a:cubicBezTo>
                    <a:pt x="643" y="1475"/>
                    <a:pt x="536" y="1350"/>
                    <a:pt x="473" y="1207"/>
                  </a:cubicBezTo>
                  <a:cubicBezTo>
                    <a:pt x="420" y="1055"/>
                    <a:pt x="429" y="895"/>
                    <a:pt x="491" y="752"/>
                  </a:cubicBezTo>
                  <a:cubicBezTo>
                    <a:pt x="553" y="609"/>
                    <a:pt x="669" y="493"/>
                    <a:pt x="821" y="440"/>
                  </a:cubicBezTo>
                  <a:cubicBezTo>
                    <a:pt x="884" y="422"/>
                    <a:pt x="955" y="404"/>
                    <a:pt x="1017" y="404"/>
                  </a:cubicBezTo>
                  <a:close/>
                  <a:moveTo>
                    <a:pt x="1028" y="1"/>
                  </a:moveTo>
                  <a:cubicBezTo>
                    <a:pt x="912" y="1"/>
                    <a:pt x="794" y="21"/>
                    <a:pt x="678" y="65"/>
                  </a:cubicBezTo>
                  <a:cubicBezTo>
                    <a:pt x="429" y="154"/>
                    <a:pt x="232" y="342"/>
                    <a:pt x="125" y="582"/>
                  </a:cubicBezTo>
                  <a:cubicBezTo>
                    <a:pt x="9" y="823"/>
                    <a:pt x="0" y="1091"/>
                    <a:pt x="98" y="1341"/>
                  </a:cubicBezTo>
                  <a:cubicBezTo>
                    <a:pt x="188" y="1590"/>
                    <a:pt x="375" y="1796"/>
                    <a:pt x="616" y="1903"/>
                  </a:cubicBezTo>
                  <a:cubicBezTo>
                    <a:pt x="750" y="1965"/>
                    <a:pt x="892" y="2001"/>
                    <a:pt x="1035" y="2001"/>
                  </a:cubicBezTo>
                  <a:cubicBezTo>
                    <a:pt x="1142" y="2001"/>
                    <a:pt x="1258" y="1974"/>
                    <a:pt x="1374" y="1938"/>
                  </a:cubicBezTo>
                  <a:cubicBezTo>
                    <a:pt x="1883" y="1751"/>
                    <a:pt x="2150" y="1171"/>
                    <a:pt x="1954" y="654"/>
                  </a:cubicBezTo>
                  <a:cubicBezTo>
                    <a:pt x="1808" y="252"/>
                    <a:pt x="1431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51"/>
          <p:cNvGrpSpPr/>
          <p:nvPr/>
        </p:nvGrpSpPr>
        <p:grpSpPr>
          <a:xfrm>
            <a:off x="2709959" y="1324200"/>
            <a:ext cx="1971392" cy="1264065"/>
            <a:chOff x="1991186" y="2328178"/>
            <a:chExt cx="1301679" cy="834642"/>
          </a:xfrm>
        </p:grpSpPr>
        <p:sp>
          <p:nvSpPr>
            <p:cNvPr id="1254" name="Google Shape;1254;p51"/>
            <p:cNvSpPr/>
            <p:nvPr/>
          </p:nvSpPr>
          <p:spPr>
            <a:xfrm>
              <a:off x="2070888" y="2444666"/>
              <a:ext cx="1141972" cy="711961"/>
            </a:xfrm>
            <a:custGeom>
              <a:rect b="b" l="l" r="r" t="t"/>
              <a:pathLst>
                <a:path extrusionOk="0" h="23110" w="37068">
                  <a:moveTo>
                    <a:pt x="15738" y="3917"/>
                  </a:moveTo>
                  <a:cubicBezTo>
                    <a:pt x="15986" y="3966"/>
                    <a:pt x="16559" y="4070"/>
                    <a:pt x="17061" y="4070"/>
                  </a:cubicBezTo>
                  <a:cubicBezTo>
                    <a:pt x="17099" y="4070"/>
                    <a:pt x="17137" y="4070"/>
                    <a:pt x="17174" y="4068"/>
                  </a:cubicBezTo>
                  <a:lnTo>
                    <a:pt x="17174" y="4068"/>
                  </a:lnTo>
                  <a:cubicBezTo>
                    <a:pt x="17174" y="4068"/>
                    <a:pt x="15755" y="5638"/>
                    <a:pt x="15738" y="5960"/>
                  </a:cubicBezTo>
                  <a:cubicBezTo>
                    <a:pt x="15736" y="5981"/>
                    <a:pt x="15735" y="5991"/>
                    <a:pt x="15735" y="5991"/>
                  </a:cubicBezTo>
                  <a:cubicBezTo>
                    <a:pt x="15722" y="5991"/>
                    <a:pt x="15738" y="3917"/>
                    <a:pt x="15738" y="3917"/>
                  </a:cubicBezTo>
                  <a:close/>
                  <a:moveTo>
                    <a:pt x="21331" y="3640"/>
                  </a:moveTo>
                  <a:lnTo>
                    <a:pt x="21331" y="10697"/>
                  </a:lnTo>
                  <a:lnTo>
                    <a:pt x="21331" y="12195"/>
                  </a:lnTo>
                  <a:cubicBezTo>
                    <a:pt x="21167" y="12210"/>
                    <a:pt x="21006" y="12217"/>
                    <a:pt x="20846" y="12217"/>
                  </a:cubicBezTo>
                  <a:cubicBezTo>
                    <a:pt x="18180" y="12217"/>
                    <a:pt x="16125" y="10281"/>
                    <a:pt x="15738" y="9894"/>
                  </a:cubicBezTo>
                  <a:lnTo>
                    <a:pt x="15738" y="9002"/>
                  </a:lnTo>
                  <a:cubicBezTo>
                    <a:pt x="17995" y="4470"/>
                    <a:pt x="20814" y="3738"/>
                    <a:pt x="21331" y="3640"/>
                  </a:cubicBezTo>
                  <a:close/>
                  <a:moveTo>
                    <a:pt x="18548" y="13649"/>
                  </a:moveTo>
                  <a:cubicBezTo>
                    <a:pt x="19164" y="13855"/>
                    <a:pt x="19699" y="13924"/>
                    <a:pt x="20140" y="13924"/>
                  </a:cubicBezTo>
                  <a:cubicBezTo>
                    <a:pt x="20696" y="13924"/>
                    <a:pt x="21102" y="13814"/>
                    <a:pt x="21331" y="13730"/>
                  </a:cubicBezTo>
                  <a:lnTo>
                    <a:pt x="21331" y="16308"/>
                  </a:lnTo>
                  <a:cubicBezTo>
                    <a:pt x="20671" y="14613"/>
                    <a:pt x="18673" y="13703"/>
                    <a:pt x="18548" y="13649"/>
                  </a:cubicBezTo>
                  <a:close/>
                  <a:moveTo>
                    <a:pt x="15738" y="0"/>
                  </a:moveTo>
                  <a:cubicBezTo>
                    <a:pt x="15523" y="161"/>
                    <a:pt x="15274" y="286"/>
                    <a:pt x="15006" y="384"/>
                  </a:cubicBezTo>
                  <a:lnTo>
                    <a:pt x="804" y="5647"/>
                  </a:lnTo>
                  <a:cubicBezTo>
                    <a:pt x="536" y="5754"/>
                    <a:pt x="268" y="5808"/>
                    <a:pt x="1" y="5826"/>
                  </a:cubicBezTo>
                  <a:cubicBezTo>
                    <a:pt x="10" y="5835"/>
                    <a:pt x="10" y="5844"/>
                    <a:pt x="19" y="5853"/>
                  </a:cubicBezTo>
                  <a:lnTo>
                    <a:pt x="14373" y="22579"/>
                  </a:lnTo>
                  <a:cubicBezTo>
                    <a:pt x="14683" y="22937"/>
                    <a:pt x="14970" y="23110"/>
                    <a:pt x="15200" y="23110"/>
                  </a:cubicBezTo>
                  <a:cubicBezTo>
                    <a:pt x="15532" y="23110"/>
                    <a:pt x="15746" y="22751"/>
                    <a:pt x="15746" y="22071"/>
                  </a:cubicBezTo>
                  <a:lnTo>
                    <a:pt x="15746" y="21099"/>
                  </a:lnTo>
                  <a:lnTo>
                    <a:pt x="15738" y="14782"/>
                  </a:lnTo>
                  <a:lnTo>
                    <a:pt x="15738" y="14782"/>
                  </a:lnTo>
                  <a:cubicBezTo>
                    <a:pt x="19181" y="15095"/>
                    <a:pt x="20796" y="17842"/>
                    <a:pt x="21331" y="18993"/>
                  </a:cubicBezTo>
                  <a:lnTo>
                    <a:pt x="21331" y="21099"/>
                  </a:lnTo>
                  <a:lnTo>
                    <a:pt x="21331" y="22071"/>
                  </a:lnTo>
                  <a:cubicBezTo>
                    <a:pt x="21331" y="22751"/>
                    <a:pt x="21546" y="23110"/>
                    <a:pt x="21876" y="23110"/>
                  </a:cubicBezTo>
                  <a:cubicBezTo>
                    <a:pt x="22105" y="23110"/>
                    <a:pt x="22389" y="22937"/>
                    <a:pt x="22696" y="22579"/>
                  </a:cubicBezTo>
                  <a:lnTo>
                    <a:pt x="37059" y="5853"/>
                  </a:lnTo>
                  <a:cubicBezTo>
                    <a:pt x="37059" y="5844"/>
                    <a:pt x="37068" y="5835"/>
                    <a:pt x="37068" y="5826"/>
                  </a:cubicBezTo>
                  <a:cubicBezTo>
                    <a:pt x="36809" y="5808"/>
                    <a:pt x="36541" y="5754"/>
                    <a:pt x="36265" y="5647"/>
                  </a:cubicBezTo>
                  <a:lnTo>
                    <a:pt x="22063" y="384"/>
                  </a:lnTo>
                  <a:cubicBezTo>
                    <a:pt x="21795" y="286"/>
                    <a:pt x="21554" y="161"/>
                    <a:pt x="21340" y="0"/>
                  </a:cubicBezTo>
                  <a:cubicBezTo>
                    <a:pt x="21340" y="9"/>
                    <a:pt x="21340" y="18"/>
                    <a:pt x="21340" y="27"/>
                  </a:cubicBezTo>
                  <a:lnTo>
                    <a:pt x="21340" y="1802"/>
                  </a:lnTo>
                  <a:cubicBezTo>
                    <a:pt x="20228" y="2458"/>
                    <a:pt x="19221" y="2676"/>
                    <a:pt x="18372" y="2676"/>
                  </a:cubicBezTo>
                  <a:cubicBezTo>
                    <a:pt x="17014" y="2676"/>
                    <a:pt x="16061" y="2117"/>
                    <a:pt x="15738" y="1892"/>
                  </a:cubicBezTo>
                  <a:lnTo>
                    <a:pt x="157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1"/>
            <p:cNvSpPr/>
            <p:nvPr/>
          </p:nvSpPr>
          <p:spPr>
            <a:xfrm>
              <a:off x="2064295" y="2438412"/>
              <a:ext cx="1155158" cy="724408"/>
            </a:xfrm>
            <a:custGeom>
              <a:rect b="b" l="l" r="r" t="t"/>
              <a:pathLst>
                <a:path extrusionOk="0" h="23514" w="37496">
                  <a:moveTo>
                    <a:pt x="16148" y="4361"/>
                  </a:moveTo>
                  <a:cubicBezTo>
                    <a:pt x="16362" y="4396"/>
                    <a:pt x="16656" y="4441"/>
                    <a:pt x="16951" y="4459"/>
                  </a:cubicBezTo>
                  <a:cubicBezTo>
                    <a:pt x="16674" y="4771"/>
                    <a:pt x="16380" y="5128"/>
                    <a:pt x="16148" y="5440"/>
                  </a:cubicBezTo>
                  <a:cubicBezTo>
                    <a:pt x="16148" y="5101"/>
                    <a:pt x="16148" y="4708"/>
                    <a:pt x="16148" y="4361"/>
                  </a:cubicBezTo>
                  <a:close/>
                  <a:moveTo>
                    <a:pt x="15950" y="3920"/>
                  </a:moveTo>
                  <a:cubicBezTo>
                    <a:pt x="15906" y="3920"/>
                    <a:pt x="15859" y="3933"/>
                    <a:pt x="15818" y="3968"/>
                  </a:cubicBezTo>
                  <a:cubicBezTo>
                    <a:pt x="15773" y="4004"/>
                    <a:pt x="15746" y="4057"/>
                    <a:pt x="15746" y="4120"/>
                  </a:cubicBezTo>
                  <a:cubicBezTo>
                    <a:pt x="15746" y="4120"/>
                    <a:pt x="15746" y="4637"/>
                    <a:pt x="15737" y="5155"/>
                  </a:cubicBezTo>
                  <a:cubicBezTo>
                    <a:pt x="15737" y="5413"/>
                    <a:pt x="15737" y="5681"/>
                    <a:pt x="15737" y="5868"/>
                  </a:cubicBezTo>
                  <a:cubicBezTo>
                    <a:pt x="15737" y="6279"/>
                    <a:pt x="15737" y="6395"/>
                    <a:pt x="15943" y="6395"/>
                  </a:cubicBezTo>
                  <a:cubicBezTo>
                    <a:pt x="15978" y="6395"/>
                    <a:pt x="16139" y="6386"/>
                    <a:pt x="16148" y="6180"/>
                  </a:cubicBezTo>
                  <a:cubicBezTo>
                    <a:pt x="16192" y="5993"/>
                    <a:pt x="16897" y="5110"/>
                    <a:pt x="17540" y="4405"/>
                  </a:cubicBezTo>
                  <a:cubicBezTo>
                    <a:pt x="17593" y="4343"/>
                    <a:pt x="17611" y="4262"/>
                    <a:pt x="17575" y="4182"/>
                  </a:cubicBezTo>
                  <a:cubicBezTo>
                    <a:pt x="17540" y="4111"/>
                    <a:pt x="17459" y="4066"/>
                    <a:pt x="17388" y="4066"/>
                  </a:cubicBezTo>
                  <a:cubicBezTo>
                    <a:pt x="17352" y="4067"/>
                    <a:pt x="17317" y="4068"/>
                    <a:pt x="17280" y="4068"/>
                  </a:cubicBezTo>
                  <a:cubicBezTo>
                    <a:pt x="16766" y="4068"/>
                    <a:pt x="16171" y="3957"/>
                    <a:pt x="15987" y="3923"/>
                  </a:cubicBezTo>
                  <a:cubicBezTo>
                    <a:pt x="15975" y="3921"/>
                    <a:pt x="15963" y="3920"/>
                    <a:pt x="15950" y="3920"/>
                  </a:cubicBezTo>
                  <a:close/>
                  <a:moveTo>
                    <a:pt x="21349" y="4102"/>
                  </a:moveTo>
                  <a:lnTo>
                    <a:pt x="21349" y="10900"/>
                  </a:lnTo>
                  <a:lnTo>
                    <a:pt x="21349" y="12211"/>
                  </a:lnTo>
                  <a:cubicBezTo>
                    <a:pt x="21257" y="12216"/>
                    <a:pt x="21166" y="12218"/>
                    <a:pt x="21075" y="12218"/>
                  </a:cubicBezTo>
                  <a:cubicBezTo>
                    <a:pt x="18592" y="12218"/>
                    <a:pt x="16656" y="10498"/>
                    <a:pt x="16157" y="10008"/>
                  </a:cubicBezTo>
                  <a:lnTo>
                    <a:pt x="16157" y="9249"/>
                  </a:lnTo>
                  <a:cubicBezTo>
                    <a:pt x="18119" y="5333"/>
                    <a:pt x="20492" y="4343"/>
                    <a:pt x="21349" y="4102"/>
                  </a:cubicBezTo>
                  <a:close/>
                  <a:moveTo>
                    <a:pt x="21541" y="3645"/>
                  </a:moveTo>
                  <a:cubicBezTo>
                    <a:pt x="21531" y="3645"/>
                    <a:pt x="21520" y="3645"/>
                    <a:pt x="21509" y="3647"/>
                  </a:cubicBezTo>
                  <a:cubicBezTo>
                    <a:pt x="20956" y="3754"/>
                    <a:pt x="18066" y="4512"/>
                    <a:pt x="15773" y="9115"/>
                  </a:cubicBezTo>
                  <a:cubicBezTo>
                    <a:pt x="15755" y="9142"/>
                    <a:pt x="15746" y="9178"/>
                    <a:pt x="15746" y="9205"/>
                  </a:cubicBezTo>
                  <a:lnTo>
                    <a:pt x="15746" y="10097"/>
                  </a:lnTo>
                  <a:cubicBezTo>
                    <a:pt x="15746" y="10150"/>
                    <a:pt x="15773" y="10195"/>
                    <a:pt x="15809" y="10239"/>
                  </a:cubicBezTo>
                  <a:cubicBezTo>
                    <a:pt x="16219" y="10650"/>
                    <a:pt x="18316" y="12621"/>
                    <a:pt x="21063" y="12621"/>
                  </a:cubicBezTo>
                  <a:cubicBezTo>
                    <a:pt x="21224" y="12621"/>
                    <a:pt x="21393" y="12612"/>
                    <a:pt x="21563" y="12595"/>
                  </a:cubicBezTo>
                  <a:cubicBezTo>
                    <a:pt x="21670" y="12586"/>
                    <a:pt x="21750" y="12496"/>
                    <a:pt x="21750" y="12398"/>
                  </a:cubicBezTo>
                  <a:lnTo>
                    <a:pt x="21750" y="3843"/>
                  </a:lnTo>
                  <a:cubicBezTo>
                    <a:pt x="21750" y="3790"/>
                    <a:pt x="21723" y="3727"/>
                    <a:pt x="21679" y="3691"/>
                  </a:cubicBezTo>
                  <a:cubicBezTo>
                    <a:pt x="21642" y="3662"/>
                    <a:pt x="21593" y="3645"/>
                    <a:pt x="21541" y="3645"/>
                  </a:cubicBezTo>
                  <a:close/>
                  <a:moveTo>
                    <a:pt x="21349" y="14209"/>
                  </a:moveTo>
                  <a:lnTo>
                    <a:pt x="21349" y="15690"/>
                  </a:lnTo>
                  <a:cubicBezTo>
                    <a:pt x="20947" y="15110"/>
                    <a:pt x="20421" y="14646"/>
                    <a:pt x="19957" y="14316"/>
                  </a:cubicBezTo>
                  <a:lnTo>
                    <a:pt x="19957" y="14316"/>
                  </a:lnTo>
                  <a:cubicBezTo>
                    <a:pt x="20089" y="14327"/>
                    <a:pt x="20216" y="14331"/>
                    <a:pt x="20336" y="14331"/>
                  </a:cubicBezTo>
                  <a:cubicBezTo>
                    <a:pt x="20745" y="14331"/>
                    <a:pt x="21087" y="14278"/>
                    <a:pt x="21349" y="14209"/>
                  </a:cubicBezTo>
                  <a:close/>
                  <a:moveTo>
                    <a:pt x="18761" y="13645"/>
                  </a:moveTo>
                  <a:cubicBezTo>
                    <a:pt x="18684" y="13645"/>
                    <a:pt x="18610" y="13695"/>
                    <a:pt x="18574" y="13772"/>
                  </a:cubicBezTo>
                  <a:cubicBezTo>
                    <a:pt x="18539" y="13879"/>
                    <a:pt x="18583" y="13986"/>
                    <a:pt x="18681" y="14031"/>
                  </a:cubicBezTo>
                  <a:cubicBezTo>
                    <a:pt x="18887" y="14129"/>
                    <a:pt x="20751" y="15021"/>
                    <a:pt x="21358" y="16582"/>
                  </a:cubicBezTo>
                  <a:cubicBezTo>
                    <a:pt x="21384" y="16663"/>
                    <a:pt x="21465" y="16707"/>
                    <a:pt x="21545" y="16707"/>
                  </a:cubicBezTo>
                  <a:lnTo>
                    <a:pt x="21581" y="16707"/>
                  </a:lnTo>
                  <a:cubicBezTo>
                    <a:pt x="21679" y="16689"/>
                    <a:pt x="21750" y="16600"/>
                    <a:pt x="21750" y="16511"/>
                  </a:cubicBezTo>
                  <a:lnTo>
                    <a:pt x="21750" y="13933"/>
                  </a:lnTo>
                  <a:cubicBezTo>
                    <a:pt x="21750" y="13870"/>
                    <a:pt x="21715" y="13808"/>
                    <a:pt x="21661" y="13772"/>
                  </a:cubicBezTo>
                  <a:cubicBezTo>
                    <a:pt x="21628" y="13744"/>
                    <a:pt x="21587" y="13730"/>
                    <a:pt x="21546" y="13730"/>
                  </a:cubicBezTo>
                  <a:cubicBezTo>
                    <a:pt x="21522" y="13730"/>
                    <a:pt x="21497" y="13735"/>
                    <a:pt x="21474" y="13745"/>
                  </a:cubicBezTo>
                  <a:cubicBezTo>
                    <a:pt x="21241" y="13828"/>
                    <a:pt x="20864" y="13923"/>
                    <a:pt x="20358" y="13923"/>
                  </a:cubicBezTo>
                  <a:cubicBezTo>
                    <a:pt x="19934" y="13923"/>
                    <a:pt x="19419" y="13856"/>
                    <a:pt x="18824" y="13656"/>
                  </a:cubicBezTo>
                  <a:cubicBezTo>
                    <a:pt x="18803" y="13649"/>
                    <a:pt x="18782" y="13645"/>
                    <a:pt x="18761" y="13645"/>
                  </a:cubicBezTo>
                  <a:close/>
                  <a:moveTo>
                    <a:pt x="21750" y="569"/>
                  </a:moveTo>
                  <a:cubicBezTo>
                    <a:pt x="21902" y="649"/>
                    <a:pt x="22054" y="721"/>
                    <a:pt x="22205" y="783"/>
                  </a:cubicBezTo>
                  <a:lnTo>
                    <a:pt x="36408" y="6047"/>
                  </a:lnTo>
                  <a:cubicBezTo>
                    <a:pt x="36568" y="6100"/>
                    <a:pt x="36729" y="6145"/>
                    <a:pt x="36889" y="6180"/>
                  </a:cubicBezTo>
                  <a:lnTo>
                    <a:pt x="22758" y="22649"/>
                  </a:lnTo>
                  <a:cubicBezTo>
                    <a:pt x="22463" y="22997"/>
                    <a:pt x="22225" y="23114"/>
                    <a:pt x="22084" y="23114"/>
                  </a:cubicBezTo>
                  <a:cubicBezTo>
                    <a:pt x="22059" y="23114"/>
                    <a:pt x="22037" y="23110"/>
                    <a:pt x="22018" y="23104"/>
                  </a:cubicBezTo>
                  <a:cubicBezTo>
                    <a:pt x="21884" y="23050"/>
                    <a:pt x="21741" y="22809"/>
                    <a:pt x="21741" y="22274"/>
                  </a:cubicBezTo>
                  <a:lnTo>
                    <a:pt x="21750" y="19196"/>
                  </a:lnTo>
                  <a:cubicBezTo>
                    <a:pt x="21750" y="19169"/>
                    <a:pt x="21741" y="19143"/>
                    <a:pt x="21732" y="19116"/>
                  </a:cubicBezTo>
                  <a:cubicBezTo>
                    <a:pt x="21179" y="17920"/>
                    <a:pt x="19511" y="15110"/>
                    <a:pt x="15969" y="14780"/>
                  </a:cubicBezTo>
                  <a:cubicBezTo>
                    <a:pt x="15916" y="14780"/>
                    <a:pt x="15862" y="14798"/>
                    <a:pt x="15818" y="14834"/>
                  </a:cubicBezTo>
                  <a:cubicBezTo>
                    <a:pt x="15773" y="14878"/>
                    <a:pt x="15755" y="14932"/>
                    <a:pt x="15755" y="14985"/>
                  </a:cubicBezTo>
                  <a:lnTo>
                    <a:pt x="15755" y="22274"/>
                  </a:lnTo>
                  <a:cubicBezTo>
                    <a:pt x="15755" y="22809"/>
                    <a:pt x="15613" y="23050"/>
                    <a:pt x="15488" y="23104"/>
                  </a:cubicBezTo>
                  <a:cubicBezTo>
                    <a:pt x="15467" y="23110"/>
                    <a:pt x="15444" y="23114"/>
                    <a:pt x="15418" y="23114"/>
                  </a:cubicBezTo>
                  <a:cubicBezTo>
                    <a:pt x="15271" y="23114"/>
                    <a:pt x="15034" y="22997"/>
                    <a:pt x="14738" y="22649"/>
                  </a:cubicBezTo>
                  <a:lnTo>
                    <a:pt x="607" y="6180"/>
                  </a:lnTo>
                  <a:cubicBezTo>
                    <a:pt x="768" y="6145"/>
                    <a:pt x="929" y="6100"/>
                    <a:pt x="1089" y="6047"/>
                  </a:cubicBezTo>
                  <a:lnTo>
                    <a:pt x="15291" y="783"/>
                  </a:lnTo>
                  <a:cubicBezTo>
                    <a:pt x="15452" y="721"/>
                    <a:pt x="15604" y="649"/>
                    <a:pt x="15746" y="569"/>
                  </a:cubicBezTo>
                  <a:lnTo>
                    <a:pt x="15746" y="2095"/>
                  </a:lnTo>
                  <a:cubicBezTo>
                    <a:pt x="15746" y="2166"/>
                    <a:pt x="15782" y="2228"/>
                    <a:pt x="15836" y="2264"/>
                  </a:cubicBezTo>
                  <a:cubicBezTo>
                    <a:pt x="16213" y="2521"/>
                    <a:pt x="17202" y="3089"/>
                    <a:pt x="18591" y="3089"/>
                  </a:cubicBezTo>
                  <a:cubicBezTo>
                    <a:pt x="19469" y="3089"/>
                    <a:pt x="20508" y="2861"/>
                    <a:pt x="21652" y="2184"/>
                  </a:cubicBezTo>
                  <a:cubicBezTo>
                    <a:pt x="21715" y="2148"/>
                    <a:pt x="21750" y="2077"/>
                    <a:pt x="21750" y="2005"/>
                  </a:cubicBezTo>
                  <a:lnTo>
                    <a:pt x="21750" y="569"/>
                  </a:lnTo>
                  <a:close/>
                  <a:moveTo>
                    <a:pt x="21561" y="1"/>
                  </a:moveTo>
                  <a:cubicBezTo>
                    <a:pt x="21538" y="1"/>
                    <a:pt x="21515" y="6"/>
                    <a:pt x="21492" y="16"/>
                  </a:cubicBezTo>
                  <a:cubicBezTo>
                    <a:pt x="21429" y="34"/>
                    <a:pt x="21376" y="87"/>
                    <a:pt x="21358" y="150"/>
                  </a:cubicBezTo>
                  <a:cubicBezTo>
                    <a:pt x="21349" y="168"/>
                    <a:pt x="21349" y="194"/>
                    <a:pt x="21349" y="203"/>
                  </a:cubicBezTo>
                  <a:cubicBezTo>
                    <a:pt x="21349" y="212"/>
                    <a:pt x="21349" y="221"/>
                    <a:pt x="21349" y="230"/>
                  </a:cubicBezTo>
                  <a:lnTo>
                    <a:pt x="21349" y="1889"/>
                  </a:lnTo>
                  <a:cubicBezTo>
                    <a:pt x="20310" y="2483"/>
                    <a:pt x="19372" y="2683"/>
                    <a:pt x="18579" y="2683"/>
                  </a:cubicBezTo>
                  <a:cubicBezTo>
                    <a:pt x="17404" y="2683"/>
                    <a:pt x="16547" y="2243"/>
                    <a:pt x="16148" y="1988"/>
                  </a:cubicBezTo>
                  <a:lnTo>
                    <a:pt x="16148" y="203"/>
                  </a:lnTo>
                  <a:cubicBezTo>
                    <a:pt x="16148" y="132"/>
                    <a:pt x="16103" y="61"/>
                    <a:pt x="16041" y="25"/>
                  </a:cubicBezTo>
                  <a:cubicBezTo>
                    <a:pt x="16011" y="10"/>
                    <a:pt x="15980" y="3"/>
                    <a:pt x="15949" y="3"/>
                  </a:cubicBezTo>
                  <a:cubicBezTo>
                    <a:pt x="15905" y="3"/>
                    <a:pt x="15863" y="17"/>
                    <a:pt x="15827" y="43"/>
                  </a:cubicBezTo>
                  <a:cubicBezTo>
                    <a:pt x="15621" y="194"/>
                    <a:pt x="15390" y="310"/>
                    <a:pt x="15158" y="400"/>
                  </a:cubicBezTo>
                  <a:lnTo>
                    <a:pt x="946" y="5663"/>
                  </a:lnTo>
                  <a:cubicBezTo>
                    <a:pt x="705" y="5752"/>
                    <a:pt x="456" y="5806"/>
                    <a:pt x="197" y="5833"/>
                  </a:cubicBezTo>
                  <a:cubicBezTo>
                    <a:pt x="117" y="5833"/>
                    <a:pt x="54" y="5895"/>
                    <a:pt x="27" y="5966"/>
                  </a:cubicBezTo>
                  <a:cubicBezTo>
                    <a:pt x="1" y="6038"/>
                    <a:pt x="19" y="6118"/>
                    <a:pt x="72" y="6180"/>
                  </a:cubicBezTo>
                  <a:lnTo>
                    <a:pt x="14435" y="22907"/>
                  </a:lnTo>
                  <a:cubicBezTo>
                    <a:pt x="14852" y="23396"/>
                    <a:pt x="15188" y="23513"/>
                    <a:pt x="15419" y="23513"/>
                  </a:cubicBezTo>
                  <a:cubicBezTo>
                    <a:pt x="15504" y="23513"/>
                    <a:pt x="15575" y="23497"/>
                    <a:pt x="15630" y="23478"/>
                  </a:cubicBezTo>
                  <a:cubicBezTo>
                    <a:pt x="15827" y="23407"/>
                    <a:pt x="16157" y="23148"/>
                    <a:pt x="16157" y="22274"/>
                  </a:cubicBezTo>
                  <a:lnTo>
                    <a:pt x="16157" y="15208"/>
                  </a:lnTo>
                  <a:cubicBezTo>
                    <a:pt x="19297" y="15601"/>
                    <a:pt x="20814" y="18117"/>
                    <a:pt x="21340" y="19241"/>
                  </a:cubicBezTo>
                  <a:lnTo>
                    <a:pt x="21340" y="22274"/>
                  </a:lnTo>
                  <a:cubicBezTo>
                    <a:pt x="21340" y="23148"/>
                    <a:pt x="21670" y="23407"/>
                    <a:pt x="21875" y="23478"/>
                  </a:cubicBezTo>
                  <a:cubicBezTo>
                    <a:pt x="21929" y="23496"/>
                    <a:pt x="22000" y="23514"/>
                    <a:pt x="22080" y="23514"/>
                  </a:cubicBezTo>
                  <a:cubicBezTo>
                    <a:pt x="22312" y="23514"/>
                    <a:pt x="22651" y="23398"/>
                    <a:pt x="23062" y="22907"/>
                  </a:cubicBezTo>
                  <a:lnTo>
                    <a:pt x="37416" y="6189"/>
                  </a:lnTo>
                  <a:cubicBezTo>
                    <a:pt x="37433" y="6180"/>
                    <a:pt x="37442" y="6163"/>
                    <a:pt x="37451" y="6145"/>
                  </a:cubicBezTo>
                  <a:cubicBezTo>
                    <a:pt x="37496" y="6082"/>
                    <a:pt x="37496" y="6011"/>
                    <a:pt x="37469" y="5948"/>
                  </a:cubicBezTo>
                  <a:cubicBezTo>
                    <a:pt x="37433" y="5877"/>
                    <a:pt x="37371" y="5833"/>
                    <a:pt x="37300" y="5833"/>
                  </a:cubicBezTo>
                  <a:cubicBezTo>
                    <a:pt x="37041" y="5815"/>
                    <a:pt x="36791" y="5752"/>
                    <a:pt x="36550" y="5663"/>
                  </a:cubicBezTo>
                  <a:lnTo>
                    <a:pt x="22348" y="400"/>
                  </a:lnTo>
                  <a:cubicBezTo>
                    <a:pt x="22107" y="310"/>
                    <a:pt x="21875" y="194"/>
                    <a:pt x="21670" y="43"/>
                  </a:cubicBezTo>
                  <a:cubicBezTo>
                    <a:pt x="21636" y="15"/>
                    <a:pt x="21600" y="1"/>
                    <a:pt x="21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1"/>
            <p:cNvSpPr/>
            <p:nvPr/>
          </p:nvSpPr>
          <p:spPr>
            <a:xfrm>
              <a:off x="2692057" y="2334524"/>
              <a:ext cx="594492" cy="289837"/>
            </a:xfrm>
            <a:custGeom>
              <a:rect b="b" l="l" r="r" t="t"/>
              <a:pathLst>
                <a:path extrusionOk="0" h="9408" w="19297">
                  <a:moveTo>
                    <a:pt x="2295" y="0"/>
                  </a:moveTo>
                  <a:cubicBezTo>
                    <a:pt x="1390" y="0"/>
                    <a:pt x="592" y="454"/>
                    <a:pt x="304" y="1220"/>
                  </a:cubicBezTo>
                  <a:cubicBezTo>
                    <a:pt x="0" y="2050"/>
                    <a:pt x="384" y="2987"/>
                    <a:pt x="1178" y="3575"/>
                  </a:cubicBezTo>
                  <a:cubicBezTo>
                    <a:pt x="1392" y="3736"/>
                    <a:pt x="1633" y="3861"/>
                    <a:pt x="1901" y="3968"/>
                  </a:cubicBezTo>
                  <a:lnTo>
                    <a:pt x="16103" y="9231"/>
                  </a:lnTo>
                  <a:cubicBezTo>
                    <a:pt x="16379" y="9329"/>
                    <a:pt x="16647" y="9383"/>
                    <a:pt x="16906" y="9401"/>
                  </a:cubicBezTo>
                  <a:cubicBezTo>
                    <a:pt x="16973" y="9406"/>
                    <a:pt x="17039" y="9408"/>
                    <a:pt x="17105" y="9408"/>
                  </a:cubicBezTo>
                  <a:cubicBezTo>
                    <a:pt x="18015" y="9408"/>
                    <a:pt x="18817" y="8953"/>
                    <a:pt x="19100" y="8188"/>
                  </a:cubicBezTo>
                  <a:cubicBezTo>
                    <a:pt x="19297" y="7661"/>
                    <a:pt x="19216" y="7099"/>
                    <a:pt x="18922" y="6600"/>
                  </a:cubicBezTo>
                  <a:cubicBezTo>
                    <a:pt x="18636" y="6100"/>
                    <a:pt x="18137" y="5681"/>
                    <a:pt x="17512" y="5449"/>
                  </a:cubicBezTo>
                  <a:lnTo>
                    <a:pt x="3301" y="185"/>
                  </a:lnTo>
                  <a:cubicBezTo>
                    <a:pt x="2964" y="60"/>
                    <a:pt x="2623" y="0"/>
                    <a:pt x="2295" y="0"/>
                  </a:cubicBezTo>
                  <a:close/>
                </a:path>
              </a:pathLst>
            </a:custGeom>
            <a:solidFill>
              <a:srgbClr val="FFC0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1"/>
            <p:cNvSpPr/>
            <p:nvPr/>
          </p:nvSpPr>
          <p:spPr>
            <a:xfrm>
              <a:off x="2685464" y="2328178"/>
              <a:ext cx="607401" cy="302560"/>
            </a:xfrm>
            <a:custGeom>
              <a:rect b="b" l="l" r="r" t="t"/>
              <a:pathLst>
                <a:path extrusionOk="0" h="9821" w="19716">
                  <a:moveTo>
                    <a:pt x="2516" y="409"/>
                  </a:moveTo>
                  <a:cubicBezTo>
                    <a:pt x="2819" y="409"/>
                    <a:pt x="3132" y="463"/>
                    <a:pt x="3444" y="579"/>
                  </a:cubicBezTo>
                  <a:lnTo>
                    <a:pt x="17655" y="5842"/>
                  </a:lnTo>
                  <a:cubicBezTo>
                    <a:pt x="18226" y="6056"/>
                    <a:pt x="18690" y="6431"/>
                    <a:pt x="18966" y="6904"/>
                  </a:cubicBezTo>
                  <a:cubicBezTo>
                    <a:pt x="19234" y="7368"/>
                    <a:pt x="19288" y="7876"/>
                    <a:pt x="19127" y="8322"/>
                  </a:cubicBezTo>
                  <a:cubicBezTo>
                    <a:pt x="18876" y="8991"/>
                    <a:pt x="18164" y="9416"/>
                    <a:pt x="17312" y="9416"/>
                  </a:cubicBezTo>
                  <a:cubicBezTo>
                    <a:pt x="17255" y="9416"/>
                    <a:pt x="17196" y="9414"/>
                    <a:pt x="17138" y="9411"/>
                  </a:cubicBezTo>
                  <a:cubicBezTo>
                    <a:pt x="16888" y="9393"/>
                    <a:pt x="16638" y="9330"/>
                    <a:pt x="16388" y="9241"/>
                  </a:cubicBezTo>
                  <a:lnTo>
                    <a:pt x="2186" y="3978"/>
                  </a:lnTo>
                  <a:cubicBezTo>
                    <a:pt x="1945" y="3888"/>
                    <a:pt x="1713" y="3764"/>
                    <a:pt x="1508" y="3621"/>
                  </a:cubicBezTo>
                  <a:cubicBezTo>
                    <a:pt x="768" y="3068"/>
                    <a:pt x="446" y="2211"/>
                    <a:pt x="714" y="1498"/>
                  </a:cubicBezTo>
                  <a:cubicBezTo>
                    <a:pt x="964" y="811"/>
                    <a:pt x="1686" y="409"/>
                    <a:pt x="2516" y="409"/>
                  </a:cubicBezTo>
                  <a:close/>
                  <a:moveTo>
                    <a:pt x="2521" y="1"/>
                  </a:moveTo>
                  <a:cubicBezTo>
                    <a:pt x="1528" y="1"/>
                    <a:pt x="648" y="509"/>
                    <a:pt x="330" y="1355"/>
                  </a:cubicBezTo>
                  <a:cubicBezTo>
                    <a:pt x="0" y="2247"/>
                    <a:pt x="384" y="3282"/>
                    <a:pt x="1267" y="3942"/>
                  </a:cubicBezTo>
                  <a:cubicBezTo>
                    <a:pt x="1508" y="4120"/>
                    <a:pt x="1767" y="4254"/>
                    <a:pt x="2043" y="4361"/>
                  </a:cubicBezTo>
                  <a:lnTo>
                    <a:pt x="16254" y="9625"/>
                  </a:lnTo>
                  <a:cubicBezTo>
                    <a:pt x="16531" y="9723"/>
                    <a:pt x="16816" y="9794"/>
                    <a:pt x="17111" y="9812"/>
                  </a:cubicBezTo>
                  <a:cubicBezTo>
                    <a:pt x="17182" y="9812"/>
                    <a:pt x="17254" y="9821"/>
                    <a:pt x="17316" y="9821"/>
                  </a:cubicBezTo>
                  <a:cubicBezTo>
                    <a:pt x="18333" y="9821"/>
                    <a:pt x="19198" y="9295"/>
                    <a:pt x="19502" y="8465"/>
                  </a:cubicBezTo>
                  <a:cubicBezTo>
                    <a:pt x="19716" y="7903"/>
                    <a:pt x="19644" y="7278"/>
                    <a:pt x="19314" y="6707"/>
                  </a:cubicBezTo>
                  <a:cubicBezTo>
                    <a:pt x="18993" y="6145"/>
                    <a:pt x="18449" y="5708"/>
                    <a:pt x="17789" y="5459"/>
                  </a:cubicBezTo>
                  <a:lnTo>
                    <a:pt x="3587" y="195"/>
                  </a:lnTo>
                  <a:cubicBezTo>
                    <a:pt x="3230" y="63"/>
                    <a:pt x="2869" y="1"/>
                    <a:pt x="2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1"/>
            <p:cNvSpPr/>
            <p:nvPr/>
          </p:nvSpPr>
          <p:spPr>
            <a:xfrm>
              <a:off x="2722003" y="2377780"/>
              <a:ext cx="23937" cy="49877"/>
            </a:xfrm>
            <a:custGeom>
              <a:rect b="b" l="l" r="r" t="t"/>
              <a:pathLst>
                <a:path extrusionOk="0" h="1619" w="777">
                  <a:moveTo>
                    <a:pt x="364" y="0"/>
                  </a:moveTo>
                  <a:cubicBezTo>
                    <a:pt x="282" y="0"/>
                    <a:pt x="207" y="46"/>
                    <a:pt x="179" y="128"/>
                  </a:cubicBezTo>
                  <a:cubicBezTo>
                    <a:pt x="1" y="610"/>
                    <a:pt x="81" y="1137"/>
                    <a:pt x="393" y="1538"/>
                  </a:cubicBezTo>
                  <a:cubicBezTo>
                    <a:pt x="429" y="1591"/>
                    <a:pt x="491" y="1618"/>
                    <a:pt x="554" y="1618"/>
                  </a:cubicBezTo>
                  <a:cubicBezTo>
                    <a:pt x="598" y="1618"/>
                    <a:pt x="634" y="1600"/>
                    <a:pt x="679" y="1574"/>
                  </a:cubicBezTo>
                  <a:cubicBezTo>
                    <a:pt x="759" y="1502"/>
                    <a:pt x="777" y="1377"/>
                    <a:pt x="714" y="1288"/>
                  </a:cubicBezTo>
                  <a:cubicBezTo>
                    <a:pt x="483" y="1003"/>
                    <a:pt x="429" y="619"/>
                    <a:pt x="554" y="271"/>
                  </a:cubicBezTo>
                  <a:cubicBezTo>
                    <a:pt x="598" y="164"/>
                    <a:pt x="545" y="48"/>
                    <a:pt x="438" y="12"/>
                  </a:cubicBezTo>
                  <a:cubicBezTo>
                    <a:pt x="414" y="4"/>
                    <a:pt x="389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1"/>
            <p:cNvSpPr/>
            <p:nvPr/>
          </p:nvSpPr>
          <p:spPr>
            <a:xfrm>
              <a:off x="2909721" y="2487337"/>
              <a:ext cx="32471" cy="19193"/>
            </a:xfrm>
            <a:custGeom>
              <a:rect b="b" l="l" r="r" t="t"/>
              <a:pathLst>
                <a:path extrusionOk="0" h="623" w="1054">
                  <a:moveTo>
                    <a:pt x="227" y="0"/>
                  </a:moveTo>
                  <a:cubicBezTo>
                    <a:pt x="145" y="0"/>
                    <a:pt x="70" y="51"/>
                    <a:pt x="37" y="132"/>
                  </a:cubicBezTo>
                  <a:cubicBezTo>
                    <a:pt x="1" y="239"/>
                    <a:pt x="54" y="355"/>
                    <a:pt x="161" y="391"/>
                  </a:cubicBezTo>
                  <a:lnTo>
                    <a:pt x="750" y="614"/>
                  </a:lnTo>
                  <a:cubicBezTo>
                    <a:pt x="777" y="623"/>
                    <a:pt x="795" y="623"/>
                    <a:pt x="822" y="623"/>
                  </a:cubicBezTo>
                  <a:cubicBezTo>
                    <a:pt x="902" y="623"/>
                    <a:pt x="982" y="569"/>
                    <a:pt x="1009" y="489"/>
                  </a:cubicBezTo>
                  <a:cubicBezTo>
                    <a:pt x="1054" y="391"/>
                    <a:pt x="1000" y="275"/>
                    <a:pt x="893" y="230"/>
                  </a:cubicBezTo>
                  <a:lnTo>
                    <a:pt x="304" y="16"/>
                  </a:lnTo>
                  <a:cubicBezTo>
                    <a:pt x="278" y="5"/>
                    <a:pt x="252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1"/>
            <p:cNvSpPr/>
            <p:nvPr/>
          </p:nvSpPr>
          <p:spPr>
            <a:xfrm>
              <a:off x="2765443" y="2433883"/>
              <a:ext cx="134136" cy="56994"/>
            </a:xfrm>
            <a:custGeom>
              <a:rect b="b" l="l" r="r" t="t"/>
              <a:pathLst>
                <a:path extrusionOk="0" h="1850" w="4354">
                  <a:moveTo>
                    <a:pt x="227" y="0"/>
                  </a:moveTo>
                  <a:cubicBezTo>
                    <a:pt x="142" y="0"/>
                    <a:pt x="64" y="50"/>
                    <a:pt x="36" y="127"/>
                  </a:cubicBezTo>
                  <a:cubicBezTo>
                    <a:pt x="0" y="234"/>
                    <a:pt x="54" y="350"/>
                    <a:pt x="152" y="395"/>
                  </a:cubicBezTo>
                  <a:lnTo>
                    <a:pt x="4050" y="1831"/>
                  </a:lnTo>
                  <a:cubicBezTo>
                    <a:pt x="4077" y="1840"/>
                    <a:pt x="4095" y="1849"/>
                    <a:pt x="4122" y="1849"/>
                  </a:cubicBezTo>
                  <a:cubicBezTo>
                    <a:pt x="4202" y="1849"/>
                    <a:pt x="4282" y="1796"/>
                    <a:pt x="4309" y="1715"/>
                  </a:cubicBezTo>
                  <a:cubicBezTo>
                    <a:pt x="4354" y="1608"/>
                    <a:pt x="4300" y="1492"/>
                    <a:pt x="4193" y="1457"/>
                  </a:cubicBezTo>
                  <a:lnTo>
                    <a:pt x="295" y="11"/>
                  </a:lnTo>
                  <a:cubicBezTo>
                    <a:pt x="272" y="4"/>
                    <a:pt x="249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1"/>
            <p:cNvSpPr/>
            <p:nvPr/>
          </p:nvSpPr>
          <p:spPr>
            <a:xfrm>
              <a:off x="2823703" y="2898605"/>
              <a:ext cx="126742" cy="143594"/>
            </a:xfrm>
            <a:custGeom>
              <a:rect b="b" l="l" r="r" t="t"/>
              <a:pathLst>
                <a:path extrusionOk="0" h="4661" w="4114">
                  <a:moveTo>
                    <a:pt x="3883" y="0"/>
                  </a:moveTo>
                  <a:cubicBezTo>
                    <a:pt x="3826" y="0"/>
                    <a:pt x="3768" y="23"/>
                    <a:pt x="3730" y="66"/>
                  </a:cubicBezTo>
                  <a:lnTo>
                    <a:pt x="81" y="4322"/>
                  </a:lnTo>
                  <a:cubicBezTo>
                    <a:pt x="1" y="4411"/>
                    <a:pt x="9" y="4536"/>
                    <a:pt x="99" y="4607"/>
                  </a:cubicBezTo>
                  <a:cubicBezTo>
                    <a:pt x="134" y="4643"/>
                    <a:pt x="188" y="4661"/>
                    <a:pt x="233" y="4661"/>
                  </a:cubicBezTo>
                  <a:cubicBezTo>
                    <a:pt x="286" y="4661"/>
                    <a:pt x="340" y="4634"/>
                    <a:pt x="384" y="4589"/>
                  </a:cubicBezTo>
                  <a:lnTo>
                    <a:pt x="4033" y="334"/>
                  </a:lnTo>
                  <a:cubicBezTo>
                    <a:pt x="4113" y="245"/>
                    <a:pt x="4104" y="120"/>
                    <a:pt x="4015" y="48"/>
                  </a:cubicBezTo>
                  <a:cubicBezTo>
                    <a:pt x="3978" y="16"/>
                    <a:pt x="3931" y="0"/>
                    <a:pt x="3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1"/>
            <p:cNvSpPr/>
            <p:nvPr/>
          </p:nvSpPr>
          <p:spPr>
            <a:xfrm>
              <a:off x="2948479" y="2863698"/>
              <a:ext cx="31917" cy="33395"/>
            </a:xfrm>
            <a:custGeom>
              <a:rect b="b" l="l" r="r" t="t"/>
              <a:pathLst>
                <a:path extrusionOk="0" h="1084" w="1036">
                  <a:moveTo>
                    <a:pt x="805" y="0"/>
                  </a:moveTo>
                  <a:cubicBezTo>
                    <a:pt x="748" y="0"/>
                    <a:pt x="691" y="23"/>
                    <a:pt x="652" y="66"/>
                  </a:cubicBezTo>
                  <a:lnTo>
                    <a:pt x="72" y="744"/>
                  </a:lnTo>
                  <a:cubicBezTo>
                    <a:pt x="1" y="834"/>
                    <a:pt x="10" y="958"/>
                    <a:pt x="90" y="1030"/>
                  </a:cubicBezTo>
                  <a:cubicBezTo>
                    <a:pt x="135" y="1065"/>
                    <a:pt x="179" y="1083"/>
                    <a:pt x="224" y="1083"/>
                  </a:cubicBezTo>
                  <a:cubicBezTo>
                    <a:pt x="277" y="1083"/>
                    <a:pt x="340" y="1057"/>
                    <a:pt x="375" y="1012"/>
                  </a:cubicBezTo>
                  <a:lnTo>
                    <a:pt x="964" y="334"/>
                  </a:lnTo>
                  <a:cubicBezTo>
                    <a:pt x="1036" y="245"/>
                    <a:pt x="1027" y="120"/>
                    <a:pt x="937" y="48"/>
                  </a:cubicBezTo>
                  <a:cubicBezTo>
                    <a:pt x="901" y="16"/>
                    <a:pt x="853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1"/>
            <p:cNvSpPr/>
            <p:nvPr/>
          </p:nvSpPr>
          <p:spPr>
            <a:xfrm>
              <a:off x="1997501" y="2334524"/>
              <a:ext cx="594246" cy="289837"/>
            </a:xfrm>
            <a:custGeom>
              <a:rect b="b" l="l" r="r" t="t"/>
              <a:pathLst>
                <a:path extrusionOk="0" h="9408" w="19289">
                  <a:moveTo>
                    <a:pt x="16995" y="0"/>
                  </a:moveTo>
                  <a:cubicBezTo>
                    <a:pt x="16667" y="0"/>
                    <a:pt x="16324" y="60"/>
                    <a:pt x="15987" y="185"/>
                  </a:cubicBezTo>
                  <a:lnTo>
                    <a:pt x="1785" y="5449"/>
                  </a:lnTo>
                  <a:cubicBezTo>
                    <a:pt x="1152" y="5681"/>
                    <a:pt x="652" y="6100"/>
                    <a:pt x="367" y="6600"/>
                  </a:cubicBezTo>
                  <a:cubicBezTo>
                    <a:pt x="81" y="7099"/>
                    <a:pt x="1" y="7661"/>
                    <a:pt x="188" y="8188"/>
                  </a:cubicBezTo>
                  <a:cubicBezTo>
                    <a:pt x="479" y="8953"/>
                    <a:pt x="1275" y="9408"/>
                    <a:pt x="2184" y="9408"/>
                  </a:cubicBezTo>
                  <a:cubicBezTo>
                    <a:pt x="2250" y="9408"/>
                    <a:pt x="2316" y="9406"/>
                    <a:pt x="2383" y="9401"/>
                  </a:cubicBezTo>
                  <a:cubicBezTo>
                    <a:pt x="2650" y="9383"/>
                    <a:pt x="2918" y="9329"/>
                    <a:pt x="3186" y="9231"/>
                  </a:cubicBezTo>
                  <a:lnTo>
                    <a:pt x="17388" y="3968"/>
                  </a:lnTo>
                  <a:cubicBezTo>
                    <a:pt x="17656" y="3861"/>
                    <a:pt x="17905" y="3736"/>
                    <a:pt x="18120" y="3575"/>
                  </a:cubicBezTo>
                  <a:cubicBezTo>
                    <a:pt x="18914" y="2987"/>
                    <a:pt x="19288" y="2050"/>
                    <a:pt x="18985" y="1220"/>
                  </a:cubicBezTo>
                  <a:cubicBezTo>
                    <a:pt x="18703" y="454"/>
                    <a:pt x="17902" y="0"/>
                    <a:pt x="16995" y="0"/>
                  </a:cubicBezTo>
                  <a:close/>
                </a:path>
              </a:pathLst>
            </a:custGeom>
            <a:solidFill>
              <a:srgbClr val="FFC0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1"/>
            <p:cNvSpPr/>
            <p:nvPr/>
          </p:nvSpPr>
          <p:spPr>
            <a:xfrm>
              <a:off x="1991186" y="2328209"/>
              <a:ext cx="607154" cy="302530"/>
            </a:xfrm>
            <a:custGeom>
              <a:rect b="b" l="l" r="r" t="t"/>
              <a:pathLst>
                <a:path extrusionOk="0" h="9820" w="19708">
                  <a:moveTo>
                    <a:pt x="17192" y="408"/>
                  </a:moveTo>
                  <a:cubicBezTo>
                    <a:pt x="18021" y="408"/>
                    <a:pt x="18744" y="810"/>
                    <a:pt x="19003" y="1497"/>
                  </a:cubicBezTo>
                  <a:cubicBezTo>
                    <a:pt x="19270" y="2210"/>
                    <a:pt x="18940" y="3067"/>
                    <a:pt x="18200" y="3620"/>
                  </a:cubicBezTo>
                  <a:cubicBezTo>
                    <a:pt x="17994" y="3771"/>
                    <a:pt x="17771" y="3887"/>
                    <a:pt x="17531" y="3977"/>
                  </a:cubicBezTo>
                  <a:lnTo>
                    <a:pt x="3319" y="9240"/>
                  </a:lnTo>
                  <a:cubicBezTo>
                    <a:pt x="3078" y="9329"/>
                    <a:pt x="2820" y="9392"/>
                    <a:pt x="2570" y="9410"/>
                  </a:cubicBezTo>
                  <a:cubicBezTo>
                    <a:pt x="2512" y="9413"/>
                    <a:pt x="2454" y="9415"/>
                    <a:pt x="2397" y="9415"/>
                  </a:cubicBezTo>
                  <a:cubicBezTo>
                    <a:pt x="1552" y="9415"/>
                    <a:pt x="832" y="8990"/>
                    <a:pt x="590" y="8321"/>
                  </a:cubicBezTo>
                  <a:cubicBezTo>
                    <a:pt x="420" y="7875"/>
                    <a:pt x="474" y="7367"/>
                    <a:pt x="750" y="6903"/>
                  </a:cubicBezTo>
                  <a:cubicBezTo>
                    <a:pt x="1027" y="6430"/>
                    <a:pt x="1491" y="6046"/>
                    <a:pt x="2061" y="5841"/>
                  </a:cubicBezTo>
                  <a:lnTo>
                    <a:pt x="16264" y="578"/>
                  </a:lnTo>
                  <a:cubicBezTo>
                    <a:pt x="16576" y="462"/>
                    <a:pt x="16897" y="408"/>
                    <a:pt x="17192" y="408"/>
                  </a:cubicBezTo>
                  <a:close/>
                  <a:moveTo>
                    <a:pt x="17187" y="0"/>
                  </a:moveTo>
                  <a:cubicBezTo>
                    <a:pt x="16839" y="0"/>
                    <a:pt x="16477" y="62"/>
                    <a:pt x="16121" y="194"/>
                  </a:cubicBezTo>
                  <a:lnTo>
                    <a:pt x="1919" y="5458"/>
                  </a:lnTo>
                  <a:cubicBezTo>
                    <a:pt x="1259" y="5707"/>
                    <a:pt x="723" y="6144"/>
                    <a:pt x="393" y="6706"/>
                  </a:cubicBezTo>
                  <a:cubicBezTo>
                    <a:pt x="63" y="7277"/>
                    <a:pt x="1" y="7902"/>
                    <a:pt x="206" y="8464"/>
                  </a:cubicBezTo>
                  <a:cubicBezTo>
                    <a:pt x="518" y="9294"/>
                    <a:pt x="1375" y="9820"/>
                    <a:pt x="2392" y="9820"/>
                  </a:cubicBezTo>
                  <a:cubicBezTo>
                    <a:pt x="2463" y="9820"/>
                    <a:pt x="2534" y="9811"/>
                    <a:pt x="2606" y="9811"/>
                  </a:cubicBezTo>
                  <a:cubicBezTo>
                    <a:pt x="2891" y="9793"/>
                    <a:pt x="3177" y="9722"/>
                    <a:pt x="3462" y="9624"/>
                  </a:cubicBezTo>
                  <a:lnTo>
                    <a:pt x="17664" y="4360"/>
                  </a:lnTo>
                  <a:cubicBezTo>
                    <a:pt x="17950" y="4253"/>
                    <a:pt x="18209" y="4119"/>
                    <a:pt x="18441" y="3941"/>
                  </a:cubicBezTo>
                  <a:cubicBezTo>
                    <a:pt x="19333" y="3281"/>
                    <a:pt x="19707" y="2246"/>
                    <a:pt x="19377" y="1363"/>
                  </a:cubicBezTo>
                  <a:cubicBezTo>
                    <a:pt x="19067" y="510"/>
                    <a:pt x="18183" y="0"/>
                    <a:pt x="17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1"/>
            <p:cNvSpPr/>
            <p:nvPr/>
          </p:nvSpPr>
          <p:spPr>
            <a:xfrm>
              <a:off x="2544729" y="2375624"/>
              <a:ext cx="24215" cy="49816"/>
            </a:xfrm>
            <a:custGeom>
              <a:rect b="b" l="l" r="r" t="t"/>
              <a:pathLst>
                <a:path extrusionOk="0" h="1617" w="786">
                  <a:moveTo>
                    <a:pt x="412" y="0"/>
                  </a:moveTo>
                  <a:cubicBezTo>
                    <a:pt x="391" y="0"/>
                    <a:pt x="369" y="4"/>
                    <a:pt x="349" y="11"/>
                  </a:cubicBezTo>
                  <a:cubicBezTo>
                    <a:pt x="242" y="47"/>
                    <a:pt x="188" y="163"/>
                    <a:pt x="224" y="270"/>
                  </a:cubicBezTo>
                  <a:cubicBezTo>
                    <a:pt x="358" y="618"/>
                    <a:pt x="295" y="1001"/>
                    <a:pt x="72" y="1296"/>
                  </a:cubicBezTo>
                  <a:cubicBezTo>
                    <a:pt x="1" y="1376"/>
                    <a:pt x="19" y="1510"/>
                    <a:pt x="108" y="1572"/>
                  </a:cubicBezTo>
                  <a:cubicBezTo>
                    <a:pt x="143" y="1608"/>
                    <a:pt x="188" y="1617"/>
                    <a:pt x="233" y="1617"/>
                  </a:cubicBezTo>
                  <a:cubicBezTo>
                    <a:pt x="295" y="1617"/>
                    <a:pt x="349" y="1590"/>
                    <a:pt x="393" y="1537"/>
                  </a:cubicBezTo>
                  <a:cubicBezTo>
                    <a:pt x="705" y="1135"/>
                    <a:pt x="786" y="609"/>
                    <a:pt x="607" y="127"/>
                  </a:cubicBezTo>
                  <a:cubicBezTo>
                    <a:pt x="572" y="50"/>
                    <a:pt x="493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1"/>
            <p:cNvSpPr/>
            <p:nvPr/>
          </p:nvSpPr>
          <p:spPr>
            <a:xfrm>
              <a:off x="2341883" y="2487337"/>
              <a:ext cx="32194" cy="19193"/>
            </a:xfrm>
            <a:custGeom>
              <a:rect b="b" l="l" r="r" t="t"/>
              <a:pathLst>
                <a:path extrusionOk="0" h="623" w="1045">
                  <a:moveTo>
                    <a:pt x="828" y="0"/>
                  </a:moveTo>
                  <a:cubicBezTo>
                    <a:pt x="802" y="0"/>
                    <a:pt x="776" y="5"/>
                    <a:pt x="750" y="16"/>
                  </a:cubicBezTo>
                  <a:lnTo>
                    <a:pt x="162" y="230"/>
                  </a:lnTo>
                  <a:cubicBezTo>
                    <a:pt x="55" y="275"/>
                    <a:pt x="1" y="391"/>
                    <a:pt x="37" y="489"/>
                  </a:cubicBezTo>
                  <a:cubicBezTo>
                    <a:pt x="72" y="569"/>
                    <a:pt x="144" y="623"/>
                    <a:pt x="224" y="623"/>
                  </a:cubicBezTo>
                  <a:cubicBezTo>
                    <a:pt x="251" y="623"/>
                    <a:pt x="278" y="623"/>
                    <a:pt x="295" y="614"/>
                  </a:cubicBezTo>
                  <a:lnTo>
                    <a:pt x="893" y="391"/>
                  </a:lnTo>
                  <a:cubicBezTo>
                    <a:pt x="991" y="355"/>
                    <a:pt x="1045" y="239"/>
                    <a:pt x="1009" y="132"/>
                  </a:cubicBezTo>
                  <a:cubicBezTo>
                    <a:pt x="982" y="51"/>
                    <a:pt x="909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1"/>
            <p:cNvSpPr/>
            <p:nvPr/>
          </p:nvSpPr>
          <p:spPr>
            <a:xfrm>
              <a:off x="2384492" y="2433883"/>
              <a:ext cx="134167" cy="56994"/>
            </a:xfrm>
            <a:custGeom>
              <a:rect b="b" l="l" r="r" t="t"/>
              <a:pathLst>
                <a:path extrusionOk="0" h="1850" w="4355">
                  <a:moveTo>
                    <a:pt x="4119" y="0"/>
                  </a:moveTo>
                  <a:cubicBezTo>
                    <a:pt x="4097" y="0"/>
                    <a:pt x="4074" y="4"/>
                    <a:pt x="4051" y="11"/>
                  </a:cubicBezTo>
                  <a:lnTo>
                    <a:pt x="152" y="1457"/>
                  </a:lnTo>
                  <a:cubicBezTo>
                    <a:pt x="54" y="1492"/>
                    <a:pt x="1" y="1608"/>
                    <a:pt x="36" y="1715"/>
                  </a:cubicBezTo>
                  <a:cubicBezTo>
                    <a:pt x="63" y="1796"/>
                    <a:pt x="143" y="1849"/>
                    <a:pt x="224" y="1849"/>
                  </a:cubicBezTo>
                  <a:cubicBezTo>
                    <a:pt x="251" y="1849"/>
                    <a:pt x="277" y="1840"/>
                    <a:pt x="295" y="1831"/>
                  </a:cubicBezTo>
                  <a:lnTo>
                    <a:pt x="4194" y="395"/>
                  </a:lnTo>
                  <a:cubicBezTo>
                    <a:pt x="4301" y="350"/>
                    <a:pt x="4354" y="234"/>
                    <a:pt x="4310" y="127"/>
                  </a:cubicBezTo>
                  <a:cubicBezTo>
                    <a:pt x="4281" y="50"/>
                    <a:pt x="4203" y="0"/>
                    <a:pt x="4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1"/>
            <p:cNvSpPr/>
            <p:nvPr/>
          </p:nvSpPr>
          <p:spPr>
            <a:xfrm>
              <a:off x="2333657" y="2898605"/>
              <a:ext cx="126465" cy="143594"/>
            </a:xfrm>
            <a:custGeom>
              <a:rect b="b" l="l" r="r" t="t"/>
              <a:pathLst>
                <a:path extrusionOk="0" h="4661" w="4105">
                  <a:moveTo>
                    <a:pt x="225" y="0"/>
                  </a:moveTo>
                  <a:cubicBezTo>
                    <a:pt x="178" y="0"/>
                    <a:pt x="130" y="16"/>
                    <a:pt x="90" y="48"/>
                  </a:cubicBezTo>
                  <a:cubicBezTo>
                    <a:pt x="9" y="120"/>
                    <a:pt x="0" y="245"/>
                    <a:pt x="72" y="334"/>
                  </a:cubicBezTo>
                  <a:lnTo>
                    <a:pt x="3720" y="4589"/>
                  </a:lnTo>
                  <a:cubicBezTo>
                    <a:pt x="3765" y="4634"/>
                    <a:pt x="3819" y="4661"/>
                    <a:pt x="3881" y="4661"/>
                  </a:cubicBezTo>
                  <a:cubicBezTo>
                    <a:pt x="3926" y="4661"/>
                    <a:pt x="3970" y="4643"/>
                    <a:pt x="4006" y="4607"/>
                  </a:cubicBezTo>
                  <a:cubicBezTo>
                    <a:pt x="4095" y="4536"/>
                    <a:pt x="4104" y="4411"/>
                    <a:pt x="4033" y="4322"/>
                  </a:cubicBezTo>
                  <a:lnTo>
                    <a:pt x="375" y="66"/>
                  </a:lnTo>
                  <a:cubicBezTo>
                    <a:pt x="336" y="23"/>
                    <a:pt x="282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1"/>
            <p:cNvSpPr/>
            <p:nvPr/>
          </p:nvSpPr>
          <p:spPr>
            <a:xfrm>
              <a:off x="2303680" y="2863698"/>
              <a:ext cx="31917" cy="33395"/>
            </a:xfrm>
            <a:custGeom>
              <a:rect b="b" l="l" r="r" t="t"/>
              <a:pathLst>
                <a:path extrusionOk="0" h="1084" w="1036">
                  <a:moveTo>
                    <a:pt x="226" y="0"/>
                  </a:moveTo>
                  <a:cubicBezTo>
                    <a:pt x="179" y="0"/>
                    <a:pt x="131" y="16"/>
                    <a:pt x="90" y="48"/>
                  </a:cubicBezTo>
                  <a:cubicBezTo>
                    <a:pt x="10" y="120"/>
                    <a:pt x="1" y="245"/>
                    <a:pt x="72" y="334"/>
                  </a:cubicBezTo>
                  <a:lnTo>
                    <a:pt x="652" y="1012"/>
                  </a:lnTo>
                  <a:cubicBezTo>
                    <a:pt x="697" y="1057"/>
                    <a:pt x="750" y="1083"/>
                    <a:pt x="804" y="1083"/>
                  </a:cubicBezTo>
                  <a:cubicBezTo>
                    <a:pt x="857" y="1083"/>
                    <a:pt x="902" y="1065"/>
                    <a:pt x="938" y="1030"/>
                  </a:cubicBezTo>
                  <a:cubicBezTo>
                    <a:pt x="1027" y="958"/>
                    <a:pt x="1036" y="834"/>
                    <a:pt x="964" y="744"/>
                  </a:cubicBezTo>
                  <a:lnTo>
                    <a:pt x="376" y="66"/>
                  </a:lnTo>
                  <a:cubicBezTo>
                    <a:pt x="337" y="23"/>
                    <a:pt x="28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1"/>
            <p:cNvSpPr/>
            <p:nvPr/>
          </p:nvSpPr>
          <p:spPr>
            <a:xfrm>
              <a:off x="2191844" y="2594243"/>
              <a:ext cx="192116" cy="173323"/>
            </a:xfrm>
            <a:custGeom>
              <a:rect b="b" l="l" r="r" t="t"/>
              <a:pathLst>
                <a:path extrusionOk="0" h="5626" w="6236">
                  <a:moveTo>
                    <a:pt x="3070" y="1"/>
                  </a:moveTo>
                  <a:cubicBezTo>
                    <a:pt x="2760" y="1"/>
                    <a:pt x="2447" y="55"/>
                    <a:pt x="2141" y="168"/>
                  </a:cubicBezTo>
                  <a:cubicBezTo>
                    <a:pt x="723" y="694"/>
                    <a:pt x="0" y="2309"/>
                    <a:pt x="544" y="3763"/>
                  </a:cubicBezTo>
                  <a:cubicBezTo>
                    <a:pt x="971" y="4911"/>
                    <a:pt x="2041" y="5625"/>
                    <a:pt x="3167" y="5625"/>
                  </a:cubicBezTo>
                  <a:cubicBezTo>
                    <a:pt x="3476" y="5625"/>
                    <a:pt x="3789" y="5571"/>
                    <a:pt x="4095" y="5458"/>
                  </a:cubicBezTo>
                  <a:cubicBezTo>
                    <a:pt x="5522" y="4932"/>
                    <a:pt x="6236" y="3317"/>
                    <a:pt x="5692" y="1863"/>
                  </a:cubicBezTo>
                  <a:cubicBezTo>
                    <a:pt x="5272" y="715"/>
                    <a:pt x="4198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1"/>
            <p:cNvSpPr/>
            <p:nvPr/>
          </p:nvSpPr>
          <p:spPr>
            <a:xfrm>
              <a:off x="2296009" y="2642983"/>
              <a:ext cx="43716" cy="39865"/>
            </a:xfrm>
            <a:custGeom>
              <a:rect b="b" l="l" r="r" t="t"/>
              <a:pathLst>
                <a:path extrusionOk="0" h="1294" w="1419">
                  <a:moveTo>
                    <a:pt x="694" y="0"/>
                  </a:moveTo>
                  <a:cubicBezTo>
                    <a:pt x="623" y="0"/>
                    <a:pt x="552" y="13"/>
                    <a:pt x="482" y="40"/>
                  </a:cubicBezTo>
                  <a:cubicBezTo>
                    <a:pt x="161" y="156"/>
                    <a:pt x="0" y="531"/>
                    <a:pt x="125" y="861"/>
                  </a:cubicBezTo>
                  <a:cubicBezTo>
                    <a:pt x="223" y="1126"/>
                    <a:pt x="463" y="1293"/>
                    <a:pt x="721" y="1293"/>
                  </a:cubicBezTo>
                  <a:cubicBezTo>
                    <a:pt x="792" y="1293"/>
                    <a:pt x="865" y="1280"/>
                    <a:pt x="937" y="1253"/>
                  </a:cubicBezTo>
                  <a:cubicBezTo>
                    <a:pt x="1258" y="1137"/>
                    <a:pt x="1419" y="763"/>
                    <a:pt x="1294" y="433"/>
                  </a:cubicBezTo>
                  <a:cubicBezTo>
                    <a:pt x="1196" y="167"/>
                    <a:pt x="950" y="0"/>
                    <a:pt x="69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1"/>
            <p:cNvSpPr/>
            <p:nvPr/>
          </p:nvSpPr>
          <p:spPr>
            <a:xfrm>
              <a:off x="2271269" y="2707528"/>
              <a:ext cx="36569" cy="32225"/>
            </a:xfrm>
            <a:custGeom>
              <a:rect b="b" l="l" r="r" t="t"/>
              <a:pathLst>
                <a:path extrusionOk="0" h="1046" w="1187">
                  <a:moveTo>
                    <a:pt x="595" y="0"/>
                  </a:moveTo>
                  <a:cubicBezTo>
                    <a:pt x="534" y="0"/>
                    <a:pt x="472" y="11"/>
                    <a:pt x="411" y="33"/>
                  </a:cubicBezTo>
                  <a:cubicBezTo>
                    <a:pt x="134" y="140"/>
                    <a:pt x="0" y="443"/>
                    <a:pt x="98" y="711"/>
                  </a:cubicBezTo>
                  <a:cubicBezTo>
                    <a:pt x="175" y="919"/>
                    <a:pt x="375" y="1046"/>
                    <a:pt x="591" y="1046"/>
                  </a:cubicBezTo>
                  <a:cubicBezTo>
                    <a:pt x="652" y="1046"/>
                    <a:pt x="715" y="1036"/>
                    <a:pt x="776" y="1014"/>
                  </a:cubicBezTo>
                  <a:cubicBezTo>
                    <a:pt x="1044" y="916"/>
                    <a:pt x="1187" y="612"/>
                    <a:pt x="1089" y="345"/>
                  </a:cubicBezTo>
                  <a:cubicBezTo>
                    <a:pt x="1012" y="129"/>
                    <a:pt x="811" y="0"/>
                    <a:pt x="59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1"/>
            <p:cNvSpPr/>
            <p:nvPr/>
          </p:nvSpPr>
          <p:spPr>
            <a:xfrm>
              <a:off x="2230324" y="2644739"/>
              <a:ext cx="43993" cy="39249"/>
            </a:xfrm>
            <a:custGeom>
              <a:rect b="b" l="l" r="r" t="t"/>
              <a:pathLst>
                <a:path extrusionOk="0" h="1274" w="1428">
                  <a:moveTo>
                    <a:pt x="703" y="0"/>
                  </a:moveTo>
                  <a:cubicBezTo>
                    <a:pt x="633" y="0"/>
                    <a:pt x="561" y="12"/>
                    <a:pt x="491" y="37"/>
                  </a:cubicBezTo>
                  <a:cubicBezTo>
                    <a:pt x="161" y="161"/>
                    <a:pt x="0" y="527"/>
                    <a:pt x="116" y="857"/>
                  </a:cubicBezTo>
                  <a:cubicBezTo>
                    <a:pt x="213" y="1114"/>
                    <a:pt x="455" y="1273"/>
                    <a:pt x="713" y="1273"/>
                  </a:cubicBezTo>
                  <a:cubicBezTo>
                    <a:pt x="787" y="1273"/>
                    <a:pt x="863" y="1260"/>
                    <a:pt x="937" y="1232"/>
                  </a:cubicBezTo>
                  <a:cubicBezTo>
                    <a:pt x="1258" y="1116"/>
                    <a:pt x="1427" y="750"/>
                    <a:pt x="1303" y="420"/>
                  </a:cubicBezTo>
                  <a:cubicBezTo>
                    <a:pt x="1204" y="160"/>
                    <a:pt x="962" y="0"/>
                    <a:pt x="703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1"/>
            <p:cNvSpPr/>
            <p:nvPr/>
          </p:nvSpPr>
          <p:spPr>
            <a:xfrm>
              <a:off x="2927036" y="2613283"/>
              <a:ext cx="136909" cy="122059"/>
            </a:xfrm>
            <a:custGeom>
              <a:rect b="b" l="l" r="r" t="t"/>
              <a:pathLst>
                <a:path extrusionOk="0" h="3962" w="4444">
                  <a:moveTo>
                    <a:pt x="2210" y="0"/>
                  </a:moveTo>
                  <a:cubicBezTo>
                    <a:pt x="1985" y="0"/>
                    <a:pt x="1758" y="39"/>
                    <a:pt x="1535" y="121"/>
                  </a:cubicBezTo>
                  <a:cubicBezTo>
                    <a:pt x="518" y="496"/>
                    <a:pt x="1" y="1637"/>
                    <a:pt x="384" y="2663"/>
                  </a:cubicBezTo>
                  <a:cubicBezTo>
                    <a:pt x="684" y="3465"/>
                    <a:pt x="1436" y="3962"/>
                    <a:pt x="2240" y="3962"/>
                  </a:cubicBezTo>
                  <a:cubicBezTo>
                    <a:pt x="2465" y="3962"/>
                    <a:pt x="2694" y="3923"/>
                    <a:pt x="2918" y="3841"/>
                  </a:cubicBezTo>
                  <a:cubicBezTo>
                    <a:pt x="3935" y="3457"/>
                    <a:pt x="4444" y="2324"/>
                    <a:pt x="4069" y="1298"/>
                  </a:cubicBezTo>
                  <a:cubicBezTo>
                    <a:pt x="3769" y="497"/>
                    <a:pt x="3012" y="0"/>
                    <a:pt x="2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1"/>
            <p:cNvSpPr/>
            <p:nvPr/>
          </p:nvSpPr>
          <p:spPr>
            <a:xfrm>
              <a:off x="3005383" y="2674193"/>
              <a:ext cx="29175" cy="26618"/>
            </a:xfrm>
            <a:custGeom>
              <a:rect b="b" l="l" r="r" t="t"/>
              <a:pathLst>
                <a:path extrusionOk="0" h="864" w="947">
                  <a:moveTo>
                    <a:pt x="463" y="1"/>
                  </a:moveTo>
                  <a:cubicBezTo>
                    <a:pt x="415" y="1"/>
                    <a:pt x="368" y="9"/>
                    <a:pt x="322" y="26"/>
                  </a:cubicBezTo>
                  <a:cubicBezTo>
                    <a:pt x="107" y="106"/>
                    <a:pt x="0" y="356"/>
                    <a:pt x="81" y="579"/>
                  </a:cubicBezTo>
                  <a:cubicBezTo>
                    <a:pt x="151" y="754"/>
                    <a:pt x="314" y="863"/>
                    <a:pt x="485" y="863"/>
                  </a:cubicBezTo>
                  <a:cubicBezTo>
                    <a:pt x="532" y="863"/>
                    <a:pt x="579" y="855"/>
                    <a:pt x="625" y="838"/>
                  </a:cubicBezTo>
                  <a:cubicBezTo>
                    <a:pt x="839" y="758"/>
                    <a:pt x="946" y="517"/>
                    <a:pt x="866" y="285"/>
                  </a:cubicBezTo>
                  <a:cubicBezTo>
                    <a:pt x="803" y="110"/>
                    <a:pt x="635" y="1"/>
                    <a:pt x="46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1"/>
            <p:cNvSpPr/>
            <p:nvPr/>
          </p:nvSpPr>
          <p:spPr>
            <a:xfrm>
              <a:off x="2976238" y="2630382"/>
              <a:ext cx="32748" cy="28743"/>
            </a:xfrm>
            <a:custGeom>
              <a:rect b="b" l="l" r="r" t="t"/>
              <a:pathLst>
                <a:path extrusionOk="0" h="933" w="1063">
                  <a:moveTo>
                    <a:pt x="536" y="1"/>
                  </a:moveTo>
                  <a:cubicBezTo>
                    <a:pt x="482" y="1"/>
                    <a:pt x="428" y="10"/>
                    <a:pt x="375" y="30"/>
                  </a:cubicBezTo>
                  <a:cubicBezTo>
                    <a:pt x="126" y="119"/>
                    <a:pt x="1" y="387"/>
                    <a:pt x="90" y="627"/>
                  </a:cubicBezTo>
                  <a:cubicBezTo>
                    <a:pt x="160" y="815"/>
                    <a:pt x="338" y="933"/>
                    <a:pt x="532" y="933"/>
                  </a:cubicBezTo>
                  <a:cubicBezTo>
                    <a:pt x="586" y="933"/>
                    <a:pt x="642" y="924"/>
                    <a:pt x="697" y="904"/>
                  </a:cubicBezTo>
                  <a:cubicBezTo>
                    <a:pt x="937" y="815"/>
                    <a:pt x="1062" y="547"/>
                    <a:pt x="973" y="306"/>
                  </a:cubicBezTo>
                  <a:cubicBezTo>
                    <a:pt x="904" y="118"/>
                    <a:pt x="725" y="1"/>
                    <a:pt x="53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1"/>
            <p:cNvSpPr/>
            <p:nvPr/>
          </p:nvSpPr>
          <p:spPr>
            <a:xfrm>
              <a:off x="2957290" y="2680662"/>
              <a:ext cx="31085" cy="27172"/>
            </a:xfrm>
            <a:custGeom>
              <a:rect b="b" l="l" r="r" t="t"/>
              <a:pathLst>
                <a:path extrusionOk="0" h="882" w="1009">
                  <a:moveTo>
                    <a:pt x="514" y="0"/>
                  </a:moveTo>
                  <a:cubicBezTo>
                    <a:pt x="459" y="0"/>
                    <a:pt x="404" y="10"/>
                    <a:pt x="348" y="30"/>
                  </a:cubicBezTo>
                  <a:cubicBezTo>
                    <a:pt x="116" y="119"/>
                    <a:pt x="0" y="369"/>
                    <a:pt x="80" y="601"/>
                  </a:cubicBezTo>
                  <a:cubicBezTo>
                    <a:pt x="142" y="773"/>
                    <a:pt x="310" y="881"/>
                    <a:pt x="490" y="881"/>
                  </a:cubicBezTo>
                  <a:cubicBezTo>
                    <a:pt x="543" y="881"/>
                    <a:pt x="598" y="872"/>
                    <a:pt x="651" y="851"/>
                  </a:cubicBezTo>
                  <a:cubicBezTo>
                    <a:pt x="892" y="762"/>
                    <a:pt x="1008" y="512"/>
                    <a:pt x="928" y="280"/>
                  </a:cubicBezTo>
                  <a:cubicBezTo>
                    <a:pt x="859" y="108"/>
                    <a:pt x="695" y="0"/>
                    <a:pt x="51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1"/>
            <p:cNvSpPr/>
            <p:nvPr/>
          </p:nvSpPr>
          <p:spPr>
            <a:xfrm>
              <a:off x="2793757" y="2727215"/>
              <a:ext cx="139373" cy="124216"/>
            </a:xfrm>
            <a:custGeom>
              <a:rect b="b" l="l" r="r" t="t"/>
              <a:pathLst>
                <a:path extrusionOk="0" h="4032" w="4524">
                  <a:moveTo>
                    <a:pt x="2250" y="1"/>
                  </a:moveTo>
                  <a:cubicBezTo>
                    <a:pt x="2021" y="1"/>
                    <a:pt x="1789" y="41"/>
                    <a:pt x="1561" y="125"/>
                  </a:cubicBezTo>
                  <a:cubicBezTo>
                    <a:pt x="527" y="509"/>
                    <a:pt x="0" y="1668"/>
                    <a:pt x="384" y="2712"/>
                  </a:cubicBezTo>
                  <a:cubicBezTo>
                    <a:pt x="683" y="3527"/>
                    <a:pt x="1455" y="4032"/>
                    <a:pt x="2272" y="4032"/>
                  </a:cubicBezTo>
                  <a:cubicBezTo>
                    <a:pt x="2502" y="4032"/>
                    <a:pt x="2735" y="3992"/>
                    <a:pt x="2962" y="3908"/>
                  </a:cubicBezTo>
                  <a:cubicBezTo>
                    <a:pt x="3997" y="3524"/>
                    <a:pt x="4523" y="2364"/>
                    <a:pt x="4131" y="1320"/>
                  </a:cubicBezTo>
                  <a:cubicBezTo>
                    <a:pt x="3831" y="506"/>
                    <a:pt x="3064" y="1"/>
                    <a:pt x="2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1"/>
            <p:cNvSpPr/>
            <p:nvPr/>
          </p:nvSpPr>
          <p:spPr>
            <a:xfrm>
              <a:off x="2846532" y="2743759"/>
              <a:ext cx="40142" cy="36445"/>
            </a:xfrm>
            <a:custGeom>
              <a:rect b="b" l="l" r="r" t="t"/>
              <a:pathLst>
                <a:path extrusionOk="0" h="1183" w="1303">
                  <a:moveTo>
                    <a:pt x="634" y="1"/>
                  </a:moveTo>
                  <a:cubicBezTo>
                    <a:pt x="571" y="1"/>
                    <a:pt x="508" y="12"/>
                    <a:pt x="446" y="34"/>
                  </a:cubicBezTo>
                  <a:cubicBezTo>
                    <a:pt x="152" y="141"/>
                    <a:pt x="0" y="480"/>
                    <a:pt x="116" y="792"/>
                  </a:cubicBezTo>
                  <a:cubicBezTo>
                    <a:pt x="201" y="1032"/>
                    <a:pt x="430" y="1182"/>
                    <a:pt x="667" y="1182"/>
                  </a:cubicBezTo>
                  <a:cubicBezTo>
                    <a:pt x="731" y="1182"/>
                    <a:pt x="795" y="1172"/>
                    <a:pt x="856" y="1149"/>
                  </a:cubicBezTo>
                  <a:cubicBezTo>
                    <a:pt x="1151" y="1033"/>
                    <a:pt x="1302" y="694"/>
                    <a:pt x="1187" y="391"/>
                  </a:cubicBezTo>
                  <a:cubicBezTo>
                    <a:pt x="1095" y="151"/>
                    <a:pt x="870" y="1"/>
                    <a:pt x="63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1"/>
            <p:cNvSpPr/>
            <p:nvPr/>
          </p:nvSpPr>
          <p:spPr>
            <a:xfrm>
              <a:off x="2820684" y="2779621"/>
              <a:ext cx="23383" cy="20518"/>
            </a:xfrm>
            <a:custGeom>
              <a:rect b="b" l="l" r="r" t="t"/>
              <a:pathLst>
                <a:path extrusionOk="0" h="666" w="759">
                  <a:moveTo>
                    <a:pt x="381" y="1"/>
                  </a:moveTo>
                  <a:cubicBezTo>
                    <a:pt x="343" y="1"/>
                    <a:pt x="305" y="7"/>
                    <a:pt x="268" y="21"/>
                  </a:cubicBezTo>
                  <a:cubicBezTo>
                    <a:pt x="90" y="83"/>
                    <a:pt x="0" y="280"/>
                    <a:pt x="63" y="449"/>
                  </a:cubicBezTo>
                  <a:cubicBezTo>
                    <a:pt x="112" y="582"/>
                    <a:pt x="243" y="665"/>
                    <a:pt x="379" y="665"/>
                  </a:cubicBezTo>
                  <a:cubicBezTo>
                    <a:pt x="416" y="665"/>
                    <a:pt x="454" y="659"/>
                    <a:pt x="491" y="645"/>
                  </a:cubicBezTo>
                  <a:cubicBezTo>
                    <a:pt x="670" y="583"/>
                    <a:pt x="759" y="387"/>
                    <a:pt x="696" y="217"/>
                  </a:cubicBezTo>
                  <a:cubicBezTo>
                    <a:pt x="647" y="84"/>
                    <a:pt x="516" y="1"/>
                    <a:pt x="38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1"/>
            <p:cNvSpPr/>
            <p:nvPr/>
          </p:nvSpPr>
          <p:spPr>
            <a:xfrm>
              <a:off x="2355100" y="2762337"/>
              <a:ext cx="125633" cy="111831"/>
            </a:xfrm>
            <a:custGeom>
              <a:rect b="b" l="l" r="r" t="t"/>
              <a:pathLst>
                <a:path extrusionOk="0" h="3630" w="4078">
                  <a:moveTo>
                    <a:pt x="2022" y="1"/>
                  </a:moveTo>
                  <a:cubicBezTo>
                    <a:pt x="1818" y="1"/>
                    <a:pt x="1611" y="36"/>
                    <a:pt x="1410" y="109"/>
                  </a:cubicBezTo>
                  <a:cubicBezTo>
                    <a:pt x="482" y="457"/>
                    <a:pt x="0" y="1501"/>
                    <a:pt x="357" y="2437"/>
                  </a:cubicBezTo>
                  <a:cubicBezTo>
                    <a:pt x="628" y="3175"/>
                    <a:pt x="1317" y="3630"/>
                    <a:pt x="2047" y="3630"/>
                  </a:cubicBezTo>
                  <a:cubicBezTo>
                    <a:pt x="2253" y="3630"/>
                    <a:pt x="2463" y="3594"/>
                    <a:pt x="2668" y="3517"/>
                  </a:cubicBezTo>
                  <a:cubicBezTo>
                    <a:pt x="3604" y="3169"/>
                    <a:pt x="4077" y="2125"/>
                    <a:pt x="3729" y="1189"/>
                  </a:cubicBezTo>
                  <a:cubicBezTo>
                    <a:pt x="3457" y="455"/>
                    <a:pt x="2758" y="1"/>
                    <a:pt x="20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1"/>
            <p:cNvSpPr/>
            <p:nvPr/>
          </p:nvSpPr>
          <p:spPr>
            <a:xfrm>
              <a:off x="2402638" y="2777094"/>
              <a:ext cx="36322" cy="32841"/>
            </a:xfrm>
            <a:custGeom>
              <a:rect b="b" l="l" r="r" t="t"/>
              <a:pathLst>
                <a:path extrusionOk="0" h="1066" w="1179">
                  <a:moveTo>
                    <a:pt x="576" y="1"/>
                  </a:moveTo>
                  <a:cubicBezTo>
                    <a:pt x="518" y="1"/>
                    <a:pt x="459" y="11"/>
                    <a:pt x="402" y="32"/>
                  </a:cubicBezTo>
                  <a:cubicBezTo>
                    <a:pt x="134" y="139"/>
                    <a:pt x="1" y="442"/>
                    <a:pt x="108" y="718"/>
                  </a:cubicBezTo>
                  <a:cubicBezTo>
                    <a:pt x="184" y="927"/>
                    <a:pt x="385" y="1065"/>
                    <a:pt x="597" y="1065"/>
                  </a:cubicBezTo>
                  <a:cubicBezTo>
                    <a:pt x="657" y="1065"/>
                    <a:pt x="718" y="1054"/>
                    <a:pt x="777" y="1031"/>
                  </a:cubicBezTo>
                  <a:cubicBezTo>
                    <a:pt x="1044" y="933"/>
                    <a:pt x="1178" y="629"/>
                    <a:pt x="1071" y="353"/>
                  </a:cubicBezTo>
                  <a:cubicBezTo>
                    <a:pt x="994" y="135"/>
                    <a:pt x="790" y="1"/>
                    <a:pt x="57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1"/>
            <p:cNvSpPr/>
            <p:nvPr/>
          </p:nvSpPr>
          <p:spPr>
            <a:xfrm>
              <a:off x="2379562" y="2809413"/>
              <a:ext cx="20918" cy="18515"/>
            </a:xfrm>
            <a:custGeom>
              <a:rect b="b" l="l" r="r" t="t"/>
              <a:pathLst>
                <a:path extrusionOk="0" h="601" w="679">
                  <a:moveTo>
                    <a:pt x="334" y="1"/>
                  </a:moveTo>
                  <a:cubicBezTo>
                    <a:pt x="300" y="1"/>
                    <a:pt x="266" y="6"/>
                    <a:pt x="232" y="17"/>
                  </a:cubicBezTo>
                  <a:cubicBezTo>
                    <a:pt x="80" y="80"/>
                    <a:pt x="0" y="249"/>
                    <a:pt x="54" y="410"/>
                  </a:cubicBezTo>
                  <a:cubicBezTo>
                    <a:pt x="102" y="526"/>
                    <a:pt x="213" y="601"/>
                    <a:pt x="334" y="601"/>
                  </a:cubicBezTo>
                  <a:cubicBezTo>
                    <a:pt x="371" y="601"/>
                    <a:pt x="409" y="594"/>
                    <a:pt x="446" y="579"/>
                  </a:cubicBezTo>
                  <a:cubicBezTo>
                    <a:pt x="598" y="526"/>
                    <a:pt x="678" y="356"/>
                    <a:pt x="625" y="196"/>
                  </a:cubicBezTo>
                  <a:cubicBezTo>
                    <a:pt x="575" y="76"/>
                    <a:pt x="459" y="1"/>
                    <a:pt x="33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1"/>
            <p:cNvSpPr/>
            <p:nvPr/>
          </p:nvSpPr>
          <p:spPr>
            <a:xfrm>
              <a:off x="2780540" y="2585925"/>
              <a:ext cx="104468" cy="80839"/>
            </a:xfrm>
            <a:custGeom>
              <a:rect b="b" l="l" r="r" t="t"/>
              <a:pathLst>
                <a:path extrusionOk="0" h="2624" w="3391">
                  <a:moveTo>
                    <a:pt x="1696" y="1"/>
                  </a:moveTo>
                  <a:cubicBezTo>
                    <a:pt x="1" y="1"/>
                    <a:pt x="1" y="2624"/>
                    <a:pt x="1696" y="2624"/>
                  </a:cubicBezTo>
                  <a:cubicBezTo>
                    <a:pt x="3391" y="2624"/>
                    <a:pt x="3391" y="1"/>
                    <a:pt x="1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1"/>
            <p:cNvSpPr/>
            <p:nvPr/>
          </p:nvSpPr>
          <p:spPr>
            <a:xfrm>
              <a:off x="2529632" y="2516297"/>
              <a:ext cx="116545" cy="42453"/>
            </a:xfrm>
            <a:custGeom>
              <a:rect b="b" l="l" r="r" t="t"/>
              <a:pathLst>
                <a:path extrusionOk="0" h="1378" w="3783">
                  <a:moveTo>
                    <a:pt x="225" y="1"/>
                  </a:moveTo>
                  <a:cubicBezTo>
                    <a:pt x="167" y="1"/>
                    <a:pt x="111" y="26"/>
                    <a:pt x="71" y="75"/>
                  </a:cubicBezTo>
                  <a:cubicBezTo>
                    <a:pt x="0" y="155"/>
                    <a:pt x="9" y="280"/>
                    <a:pt x="98" y="361"/>
                  </a:cubicBezTo>
                  <a:cubicBezTo>
                    <a:pt x="143" y="396"/>
                    <a:pt x="1276" y="1342"/>
                    <a:pt x="3577" y="1378"/>
                  </a:cubicBezTo>
                  <a:cubicBezTo>
                    <a:pt x="3693" y="1378"/>
                    <a:pt x="3783" y="1288"/>
                    <a:pt x="3783" y="1172"/>
                  </a:cubicBezTo>
                  <a:cubicBezTo>
                    <a:pt x="3783" y="1065"/>
                    <a:pt x="3693" y="976"/>
                    <a:pt x="3586" y="967"/>
                  </a:cubicBezTo>
                  <a:cubicBezTo>
                    <a:pt x="1445" y="940"/>
                    <a:pt x="375" y="57"/>
                    <a:pt x="357" y="48"/>
                  </a:cubicBezTo>
                  <a:cubicBezTo>
                    <a:pt x="317" y="17"/>
                    <a:pt x="271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1"/>
            <p:cNvSpPr/>
            <p:nvPr/>
          </p:nvSpPr>
          <p:spPr>
            <a:xfrm>
              <a:off x="2529879" y="2653058"/>
              <a:ext cx="42638" cy="64018"/>
            </a:xfrm>
            <a:custGeom>
              <a:rect b="b" l="l" r="r" t="t"/>
              <a:pathLst>
                <a:path extrusionOk="0" h="2078" w="1384">
                  <a:moveTo>
                    <a:pt x="1154" y="1"/>
                  </a:moveTo>
                  <a:cubicBezTo>
                    <a:pt x="1099" y="1"/>
                    <a:pt x="1047" y="23"/>
                    <a:pt x="1009" y="70"/>
                  </a:cubicBezTo>
                  <a:cubicBezTo>
                    <a:pt x="973" y="106"/>
                    <a:pt x="197" y="971"/>
                    <a:pt x="19" y="1836"/>
                  </a:cubicBezTo>
                  <a:cubicBezTo>
                    <a:pt x="1" y="1952"/>
                    <a:pt x="72" y="2059"/>
                    <a:pt x="179" y="2077"/>
                  </a:cubicBezTo>
                  <a:lnTo>
                    <a:pt x="215" y="2077"/>
                  </a:lnTo>
                  <a:cubicBezTo>
                    <a:pt x="313" y="2077"/>
                    <a:pt x="394" y="2015"/>
                    <a:pt x="420" y="1916"/>
                  </a:cubicBezTo>
                  <a:cubicBezTo>
                    <a:pt x="572" y="1158"/>
                    <a:pt x="1295" y="346"/>
                    <a:pt x="1303" y="337"/>
                  </a:cubicBezTo>
                  <a:cubicBezTo>
                    <a:pt x="1384" y="257"/>
                    <a:pt x="1375" y="123"/>
                    <a:pt x="1295" y="52"/>
                  </a:cubicBezTo>
                  <a:cubicBezTo>
                    <a:pt x="1252" y="18"/>
                    <a:pt x="1202" y="1"/>
                    <a:pt x="1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1"/>
            <p:cNvSpPr/>
            <p:nvPr/>
          </p:nvSpPr>
          <p:spPr>
            <a:xfrm>
              <a:off x="2586228" y="2806548"/>
              <a:ext cx="158073" cy="47382"/>
            </a:xfrm>
            <a:custGeom>
              <a:rect b="b" l="l" r="r" t="t"/>
              <a:pathLst>
                <a:path extrusionOk="0" h="1538" w="5131">
                  <a:moveTo>
                    <a:pt x="229" y="0"/>
                  </a:moveTo>
                  <a:cubicBezTo>
                    <a:pt x="171" y="0"/>
                    <a:pt x="112" y="25"/>
                    <a:pt x="72" y="75"/>
                  </a:cubicBezTo>
                  <a:cubicBezTo>
                    <a:pt x="1" y="155"/>
                    <a:pt x="19" y="280"/>
                    <a:pt x="99" y="360"/>
                  </a:cubicBezTo>
                  <a:cubicBezTo>
                    <a:pt x="161" y="414"/>
                    <a:pt x="1544" y="1538"/>
                    <a:pt x="3908" y="1538"/>
                  </a:cubicBezTo>
                  <a:cubicBezTo>
                    <a:pt x="4238" y="1538"/>
                    <a:pt x="4577" y="1520"/>
                    <a:pt x="4943" y="1466"/>
                  </a:cubicBezTo>
                  <a:cubicBezTo>
                    <a:pt x="5050" y="1457"/>
                    <a:pt x="5130" y="1350"/>
                    <a:pt x="5113" y="1243"/>
                  </a:cubicBezTo>
                  <a:cubicBezTo>
                    <a:pt x="5104" y="1134"/>
                    <a:pt x="5008" y="1064"/>
                    <a:pt x="4908" y="1064"/>
                  </a:cubicBezTo>
                  <a:cubicBezTo>
                    <a:pt x="4902" y="1064"/>
                    <a:pt x="4896" y="1064"/>
                    <a:pt x="4890" y="1065"/>
                  </a:cubicBezTo>
                  <a:cubicBezTo>
                    <a:pt x="4547" y="1112"/>
                    <a:pt x="4222" y="1132"/>
                    <a:pt x="3914" y="1132"/>
                  </a:cubicBezTo>
                  <a:cubicBezTo>
                    <a:pt x="1691" y="1132"/>
                    <a:pt x="381" y="64"/>
                    <a:pt x="358" y="48"/>
                  </a:cubicBezTo>
                  <a:cubicBezTo>
                    <a:pt x="322" y="16"/>
                    <a:pt x="276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1"/>
            <p:cNvSpPr/>
            <p:nvPr/>
          </p:nvSpPr>
          <p:spPr>
            <a:xfrm>
              <a:off x="2194031" y="2588143"/>
              <a:ext cx="187741" cy="185523"/>
            </a:xfrm>
            <a:custGeom>
              <a:rect b="b" l="l" r="r" t="t"/>
              <a:pathLst>
                <a:path extrusionOk="0" h="6022" w="6094">
                  <a:moveTo>
                    <a:pt x="2998" y="402"/>
                  </a:moveTo>
                  <a:cubicBezTo>
                    <a:pt x="4042" y="402"/>
                    <a:pt x="5041" y="1062"/>
                    <a:pt x="5433" y="2132"/>
                  </a:cubicBezTo>
                  <a:cubicBezTo>
                    <a:pt x="5674" y="2783"/>
                    <a:pt x="5656" y="3497"/>
                    <a:pt x="5380" y="4122"/>
                  </a:cubicBezTo>
                  <a:cubicBezTo>
                    <a:pt x="5094" y="4755"/>
                    <a:pt x="4595" y="5228"/>
                    <a:pt x="3952" y="5469"/>
                  </a:cubicBezTo>
                  <a:cubicBezTo>
                    <a:pt x="3676" y="5570"/>
                    <a:pt x="3389" y="5620"/>
                    <a:pt x="3102" y="5620"/>
                  </a:cubicBezTo>
                  <a:cubicBezTo>
                    <a:pt x="2731" y="5620"/>
                    <a:pt x="2360" y="5536"/>
                    <a:pt x="2008" y="5371"/>
                  </a:cubicBezTo>
                  <a:cubicBezTo>
                    <a:pt x="1383" y="5076"/>
                    <a:pt x="910" y="4550"/>
                    <a:pt x="661" y="3899"/>
                  </a:cubicBezTo>
                  <a:cubicBezTo>
                    <a:pt x="420" y="3238"/>
                    <a:pt x="438" y="2525"/>
                    <a:pt x="723" y="1900"/>
                  </a:cubicBezTo>
                  <a:cubicBezTo>
                    <a:pt x="1000" y="1267"/>
                    <a:pt x="1499" y="794"/>
                    <a:pt x="2142" y="553"/>
                  </a:cubicBezTo>
                  <a:cubicBezTo>
                    <a:pt x="2418" y="455"/>
                    <a:pt x="2712" y="402"/>
                    <a:pt x="2998" y="402"/>
                  </a:cubicBezTo>
                  <a:close/>
                  <a:moveTo>
                    <a:pt x="2996" y="0"/>
                  </a:moveTo>
                  <a:cubicBezTo>
                    <a:pt x="2664" y="0"/>
                    <a:pt x="2327" y="58"/>
                    <a:pt x="1999" y="179"/>
                  </a:cubicBezTo>
                  <a:cubicBezTo>
                    <a:pt x="1258" y="455"/>
                    <a:pt x="678" y="1008"/>
                    <a:pt x="348" y="1731"/>
                  </a:cubicBezTo>
                  <a:cubicBezTo>
                    <a:pt x="27" y="2462"/>
                    <a:pt x="0" y="3283"/>
                    <a:pt x="286" y="4032"/>
                  </a:cubicBezTo>
                  <a:cubicBezTo>
                    <a:pt x="562" y="4791"/>
                    <a:pt x="1116" y="5397"/>
                    <a:pt x="1829" y="5736"/>
                  </a:cubicBezTo>
                  <a:cubicBezTo>
                    <a:pt x="2240" y="5933"/>
                    <a:pt x="2668" y="6022"/>
                    <a:pt x="3096" y="6022"/>
                  </a:cubicBezTo>
                  <a:cubicBezTo>
                    <a:pt x="3435" y="6022"/>
                    <a:pt x="3774" y="5968"/>
                    <a:pt x="4095" y="5843"/>
                  </a:cubicBezTo>
                  <a:cubicBezTo>
                    <a:pt x="4836" y="5576"/>
                    <a:pt x="5424" y="5023"/>
                    <a:pt x="5746" y="4291"/>
                  </a:cubicBezTo>
                  <a:cubicBezTo>
                    <a:pt x="6067" y="3560"/>
                    <a:pt x="6094" y="2748"/>
                    <a:pt x="5817" y="1990"/>
                  </a:cubicBezTo>
                  <a:cubicBezTo>
                    <a:pt x="5362" y="764"/>
                    <a:pt x="4209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1"/>
            <p:cNvSpPr/>
            <p:nvPr/>
          </p:nvSpPr>
          <p:spPr>
            <a:xfrm>
              <a:off x="2288861" y="2636698"/>
              <a:ext cx="55269" cy="52342"/>
            </a:xfrm>
            <a:custGeom>
              <a:rect b="b" l="l" r="r" t="t"/>
              <a:pathLst>
                <a:path extrusionOk="0" h="1699" w="1794">
                  <a:moveTo>
                    <a:pt x="924" y="407"/>
                  </a:moveTo>
                  <a:cubicBezTo>
                    <a:pt x="1101" y="407"/>
                    <a:pt x="1268" y="524"/>
                    <a:pt x="1338" y="708"/>
                  </a:cubicBezTo>
                  <a:cubicBezTo>
                    <a:pt x="1383" y="815"/>
                    <a:pt x="1374" y="940"/>
                    <a:pt x="1329" y="1047"/>
                  </a:cubicBezTo>
                  <a:cubicBezTo>
                    <a:pt x="1285" y="1154"/>
                    <a:pt x="1205" y="1234"/>
                    <a:pt x="1098" y="1270"/>
                  </a:cubicBezTo>
                  <a:cubicBezTo>
                    <a:pt x="1049" y="1286"/>
                    <a:pt x="1001" y="1295"/>
                    <a:pt x="954" y="1295"/>
                  </a:cubicBezTo>
                  <a:cubicBezTo>
                    <a:pt x="896" y="1295"/>
                    <a:pt x="839" y="1282"/>
                    <a:pt x="785" y="1252"/>
                  </a:cubicBezTo>
                  <a:cubicBezTo>
                    <a:pt x="669" y="1207"/>
                    <a:pt x="589" y="1109"/>
                    <a:pt x="544" y="993"/>
                  </a:cubicBezTo>
                  <a:cubicBezTo>
                    <a:pt x="455" y="761"/>
                    <a:pt x="562" y="512"/>
                    <a:pt x="785" y="431"/>
                  </a:cubicBezTo>
                  <a:cubicBezTo>
                    <a:pt x="831" y="415"/>
                    <a:pt x="878" y="407"/>
                    <a:pt x="924" y="407"/>
                  </a:cubicBezTo>
                  <a:close/>
                  <a:moveTo>
                    <a:pt x="918" y="0"/>
                  </a:moveTo>
                  <a:cubicBezTo>
                    <a:pt x="826" y="0"/>
                    <a:pt x="733" y="16"/>
                    <a:pt x="643" y="48"/>
                  </a:cubicBezTo>
                  <a:cubicBezTo>
                    <a:pt x="214" y="208"/>
                    <a:pt x="0" y="699"/>
                    <a:pt x="161" y="1136"/>
                  </a:cubicBezTo>
                  <a:cubicBezTo>
                    <a:pt x="250" y="1359"/>
                    <a:pt x="402" y="1529"/>
                    <a:pt x="616" y="1627"/>
                  </a:cubicBezTo>
                  <a:cubicBezTo>
                    <a:pt x="723" y="1671"/>
                    <a:pt x="839" y="1698"/>
                    <a:pt x="955" y="1698"/>
                  </a:cubicBezTo>
                  <a:cubicBezTo>
                    <a:pt x="1053" y="1698"/>
                    <a:pt x="1142" y="1680"/>
                    <a:pt x="1240" y="1654"/>
                  </a:cubicBezTo>
                  <a:cubicBezTo>
                    <a:pt x="1445" y="1573"/>
                    <a:pt x="1606" y="1413"/>
                    <a:pt x="1704" y="1207"/>
                  </a:cubicBezTo>
                  <a:cubicBezTo>
                    <a:pt x="1793" y="1002"/>
                    <a:pt x="1793" y="779"/>
                    <a:pt x="1713" y="565"/>
                  </a:cubicBezTo>
                  <a:cubicBezTo>
                    <a:pt x="1586" y="213"/>
                    <a:pt x="1260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1"/>
            <p:cNvSpPr/>
            <p:nvPr/>
          </p:nvSpPr>
          <p:spPr>
            <a:xfrm>
              <a:off x="2266309" y="2701428"/>
              <a:ext cx="46489" cy="44486"/>
            </a:xfrm>
            <a:custGeom>
              <a:rect b="b" l="l" r="r" t="t"/>
              <a:pathLst>
                <a:path extrusionOk="0" h="1444" w="1509">
                  <a:moveTo>
                    <a:pt x="760" y="406"/>
                  </a:moveTo>
                  <a:cubicBezTo>
                    <a:pt x="892" y="406"/>
                    <a:pt x="1014" y="483"/>
                    <a:pt x="1062" y="614"/>
                  </a:cubicBezTo>
                  <a:cubicBezTo>
                    <a:pt x="1089" y="685"/>
                    <a:pt x="1089" y="775"/>
                    <a:pt x="1053" y="855"/>
                  </a:cubicBezTo>
                  <a:cubicBezTo>
                    <a:pt x="1009" y="935"/>
                    <a:pt x="946" y="989"/>
                    <a:pt x="866" y="1024"/>
                  </a:cubicBezTo>
                  <a:cubicBezTo>
                    <a:pt x="829" y="1037"/>
                    <a:pt x="790" y="1044"/>
                    <a:pt x="750" y="1044"/>
                  </a:cubicBezTo>
                  <a:cubicBezTo>
                    <a:pt x="705" y="1044"/>
                    <a:pt x="659" y="1035"/>
                    <a:pt x="616" y="1016"/>
                  </a:cubicBezTo>
                  <a:cubicBezTo>
                    <a:pt x="536" y="980"/>
                    <a:pt x="474" y="917"/>
                    <a:pt x="447" y="837"/>
                  </a:cubicBezTo>
                  <a:cubicBezTo>
                    <a:pt x="420" y="757"/>
                    <a:pt x="420" y="668"/>
                    <a:pt x="456" y="596"/>
                  </a:cubicBezTo>
                  <a:cubicBezTo>
                    <a:pt x="491" y="516"/>
                    <a:pt x="563" y="454"/>
                    <a:pt x="643" y="427"/>
                  </a:cubicBezTo>
                  <a:cubicBezTo>
                    <a:pt x="682" y="413"/>
                    <a:pt x="721" y="406"/>
                    <a:pt x="760" y="406"/>
                  </a:cubicBezTo>
                  <a:close/>
                  <a:moveTo>
                    <a:pt x="753" y="0"/>
                  </a:moveTo>
                  <a:cubicBezTo>
                    <a:pt x="669" y="0"/>
                    <a:pt x="584" y="14"/>
                    <a:pt x="500" y="43"/>
                  </a:cubicBezTo>
                  <a:cubicBezTo>
                    <a:pt x="322" y="115"/>
                    <a:pt x="170" y="248"/>
                    <a:pt x="90" y="418"/>
                  </a:cubicBezTo>
                  <a:cubicBezTo>
                    <a:pt x="10" y="596"/>
                    <a:pt x="1" y="793"/>
                    <a:pt x="72" y="980"/>
                  </a:cubicBezTo>
                  <a:cubicBezTo>
                    <a:pt x="135" y="1158"/>
                    <a:pt x="268" y="1301"/>
                    <a:pt x="447" y="1381"/>
                  </a:cubicBezTo>
                  <a:cubicBezTo>
                    <a:pt x="545" y="1426"/>
                    <a:pt x="643" y="1444"/>
                    <a:pt x="750" y="1444"/>
                  </a:cubicBezTo>
                  <a:cubicBezTo>
                    <a:pt x="830" y="1444"/>
                    <a:pt x="920" y="1435"/>
                    <a:pt x="1009" y="1399"/>
                  </a:cubicBezTo>
                  <a:cubicBezTo>
                    <a:pt x="1187" y="1337"/>
                    <a:pt x="1330" y="1203"/>
                    <a:pt x="1419" y="1024"/>
                  </a:cubicBezTo>
                  <a:cubicBezTo>
                    <a:pt x="1499" y="846"/>
                    <a:pt x="1508" y="650"/>
                    <a:pt x="1437" y="471"/>
                  </a:cubicBezTo>
                  <a:cubicBezTo>
                    <a:pt x="1332" y="178"/>
                    <a:pt x="1053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1"/>
            <p:cNvSpPr/>
            <p:nvPr/>
          </p:nvSpPr>
          <p:spPr>
            <a:xfrm>
              <a:off x="2225641" y="2638485"/>
              <a:ext cx="55546" cy="51633"/>
            </a:xfrm>
            <a:custGeom>
              <a:rect b="b" l="l" r="r" t="t"/>
              <a:pathLst>
                <a:path extrusionOk="0" h="1676" w="1803">
                  <a:moveTo>
                    <a:pt x="857" y="409"/>
                  </a:moveTo>
                  <a:cubicBezTo>
                    <a:pt x="1035" y="409"/>
                    <a:pt x="1205" y="516"/>
                    <a:pt x="1267" y="695"/>
                  </a:cubicBezTo>
                  <a:cubicBezTo>
                    <a:pt x="1347" y="918"/>
                    <a:pt x="1240" y="1167"/>
                    <a:pt x="1017" y="1248"/>
                  </a:cubicBezTo>
                  <a:cubicBezTo>
                    <a:pt x="969" y="1265"/>
                    <a:pt x="920" y="1273"/>
                    <a:pt x="872" y="1273"/>
                  </a:cubicBezTo>
                  <a:cubicBezTo>
                    <a:pt x="695" y="1273"/>
                    <a:pt x="527" y="1164"/>
                    <a:pt x="464" y="989"/>
                  </a:cubicBezTo>
                  <a:cubicBezTo>
                    <a:pt x="420" y="882"/>
                    <a:pt x="429" y="766"/>
                    <a:pt x="473" y="659"/>
                  </a:cubicBezTo>
                  <a:cubicBezTo>
                    <a:pt x="518" y="552"/>
                    <a:pt x="607" y="471"/>
                    <a:pt x="714" y="436"/>
                  </a:cubicBezTo>
                  <a:cubicBezTo>
                    <a:pt x="759" y="418"/>
                    <a:pt x="812" y="409"/>
                    <a:pt x="857" y="409"/>
                  </a:cubicBezTo>
                  <a:close/>
                  <a:moveTo>
                    <a:pt x="858" y="0"/>
                  </a:moveTo>
                  <a:cubicBezTo>
                    <a:pt x="762" y="0"/>
                    <a:pt x="666" y="17"/>
                    <a:pt x="571" y="52"/>
                  </a:cubicBezTo>
                  <a:cubicBezTo>
                    <a:pt x="366" y="132"/>
                    <a:pt x="197" y="284"/>
                    <a:pt x="107" y="489"/>
                  </a:cubicBezTo>
                  <a:cubicBezTo>
                    <a:pt x="9" y="695"/>
                    <a:pt x="0" y="918"/>
                    <a:pt x="81" y="1132"/>
                  </a:cubicBezTo>
                  <a:cubicBezTo>
                    <a:pt x="206" y="1471"/>
                    <a:pt x="527" y="1676"/>
                    <a:pt x="866" y="1676"/>
                  </a:cubicBezTo>
                  <a:cubicBezTo>
                    <a:pt x="964" y="1676"/>
                    <a:pt x="1062" y="1667"/>
                    <a:pt x="1151" y="1631"/>
                  </a:cubicBezTo>
                  <a:cubicBezTo>
                    <a:pt x="1588" y="1471"/>
                    <a:pt x="1802" y="989"/>
                    <a:pt x="1642" y="552"/>
                  </a:cubicBezTo>
                  <a:cubicBezTo>
                    <a:pt x="1517" y="211"/>
                    <a:pt x="1196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1"/>
            <p:cNvSpPr/>
            <p:nvPr/>
          </p:nvSpPr>
          <p:spPr>
            <a:xfrm>
              <a:off x="2926759" y="2607029"/>
              <a:ext cx="144333" cy="134506"/>
            </a:xfrm>
            <a:custGeom>
              <a:rect b="b" l="l" r="r" t="t"/>
              <a:pathLst>
                <a:path extrusionOk="0" h="4366" w="4685">
                  <a:moveTo>
                    <a:pt x="2217" y="403"/>
                  </a:moveTo>
                  <a:cubicBezTo>
                    <a:pt x="2937" y="403"/>
                    <a:pt x="3618" y="854"/>
                    <a:pt x="3891" y="1573"/>
                  </a:cubicBezTo>
                  <a:cubicBezTo>
                    <a:pt x="4230" y="2492"/>
                    <a:pt x="3766" y="3509"/>
                    <a:pt x="2856" y="3848"/>
                  </a:cubicBezTo>
                  <a:cubicBezTo>
                    <a:pt x="2657" y="3923"/>
                    <a:pt x="2453" y="3960"/>
                    <a:pt x="2250" y="3960"/>
                  </a:cubicBezTo>
                  <a:cubicBezTo>
                    <a:pt x="1997" y="3960"/>
                    <a:pt x="1746" y="3903"/>
                    <a:pt x="1509" y="3794"/>
                  </a:cubicBezTo>
                  <a:cubicBezTo>
                    <a:pt x="1071" y="3598"/>
                    <a:pt x="750" y="3241"/>
                    <a:pt x="581" y="2795"/>
                  </a:cubicBezTo>
                  <a:cubicBezTo>
                    <a:pt x="420" y="2349"/>
                    <a:pt x="438" y="1867"/>
                    <a:pt x="634" y="1430"/>
                  </a:cubicBezTo>
                  <a:cubicBezTo>
                    <a:pt x="822" y="1002"/>
                    <a:pt x="1179" y="681"/>
                    <a:pt x="1616" y="511"/>
                  </a:cubicBezTo>
                  <a:cubicBezTo>
                    <a:pt x="1814" y="437"/>
                    <a:pt x="2017" y="403"/>
                    <a:pt x="2217" y="403"/>
                  </a:cubicBezTo>
                  <a:close/>
                  <a:moveTo>
                    <a:pt x="2225" y="0"/>
                  </a:moveTo>
                  <a:cubicBezTo>
                    <a:pt x="1975" y="0"/>
                    <a:pt x="1721" y="44"/>
                    <a:pt x="1473" y="136"/>
                  </a:cubicBezTo>
                  <a:cubicBezTo>
                    <a:pt x="938" y="333"/>
                    <a:pt x="501" y="734"/>
                    <a:pt x="260" y="1269"/>
                  </a:cubicBezTo>
                  <a:cubicBezTo>
                    <a:pt x="19" y="1796"/>
                    <a:pt x="1" y="2385"/>
                    <a:pt x="206" y="2938"/>
                  </a:cubicBezTo>
                  <a:cubicBezTo>
                    <a:pt x="402" y="3482"/>
                    <a:pt x="804" y="3919"/>
                    <a:pt x="1330" y="4160"/>
                  </a:cubicBezTo>
                  <a:cubicBezTo>
                    <a:pt x="1625" y="4294"/>
                    <a:pt x="1937" y="4365"/>
                    <a:pt x="2249" y="4365"/>
                  </a:cubicBezTo>
                  <a:cubicBezTo>
                    <a:pt x="2499" y="4365"/>
                    <a:pt x="2749" y="4320"/>
                    <a:pt x="2990" y="4231"/>
                  </a:cubicBezTo>
                  <a:cubicBezTo>
                    <a:pt x="4114" y="3812"/>
                    <a:pt x="4685" y="2563"/>
                    <a:pt x="4265" y="1430"/>
                  </a:cubicBezTo>
                  <a:cubicBezTo>
                    <a:pt x="3938" y="547"/>
                    <a:pt x="3108" y="0"/>
                    <a:pt x="2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1"/>
            <p:cNvSpPr/>
            <p:nvPr/>
          </p:nvSpPr>
          <p:spPr>
            <a:xfrm>
              <a:off x="2998235" y="2667938"/>
              <a:ext cx="41529" cy="39218"/>
            </a:xfrm>
            <a:custGeom>
              <a:rect b="b" l="l" r="r" t="t"/>
              <a:pathLst>
                <a:path extrusionOk="0" h="1273" w="1348">
                  <a:moveTo>
                    <a:pt x="686" y="407"/>
                  </a:moveTo>
                  <a:cubicBezTo>
                    <a:pt x="719" y="407"/>
                    <a:pt x="752" y="414"/>
                    <a:pt x="785" y="425"/>
                  </a:cubicBezTo>
                  <a:cubicBezTo>
                    <a:pt x="839" y="452"/>
                    <a:pt x="884" y="506"/>
                    <a:pt x="910" y="559"/>
                  </a:cubicBezTo>
                  <a:cubicBezTo>
                    <a:pt x="928" y="622"/>
                    <a:pt x="928" y="693"/>
                    <a:pt x="901" y="747"/>
                  </a:cubicBezTo>
                  <a:cubicBezTo>
                    <a:pt x="875" y="800"/>
                    <a:pt x="839" y="836"/>
                    <a:pt x="785" y="854"/>
                  </a:cubicBezTo>
                  <a:cubicBezTo>
                    <a:pt x="764" y="863"/>
                    <a:pt x="741" y="867"/>
                    <a:pt x="718" y="867"/>
                  </a:cubicBezTo>
                  <a:cubicBezTo>
                    <a:pt x="631" y="867"/>
                    <a:pt x="544" y="803"/>
                    <a:pt x="509" y="711"/>
                  </a:cubicBezTo>
                  <a:cubicBezTo>
                    <a:pt x="464" y="595"/>
                    <a:pt x="518" y="461"/>
                    <a:pt x="625" y="416"/>
                  </a:cubicBezTo>
                  <a:cubicBezTo>
                    <a:pt x="645" y="410"/>
                    <a:pt x="666" y="407"/>
                    <a:pt x="686" y="407"/>
                  </a:cubicBezTo>
                  <a:close/>
                  <a:moveTo>
                    <a:pt x="696" y="1"/>
                  </a:moveTo>
                  <a:cubicBezTo>
                    <a:pt x="624" y="1"/>
                    <a:pt x="552" y="14"/>
                    <a:pt x="482" y="42"/>
                  </a:cubicBezTo>
                  <a:cubicBezTo>
                    <a:pt x="161" y="158"/>
                    <a:pt x="0" y="524"/>
                    <a:pt x="125" y="854"/>
                  </a:cubicBezTo>
                  <a:cubicBezTo>
                    <a:pt x="223" y="1112"/>
                    <a:pt x="464" y="1273"/>
                    <a:pt x="714" y="1273"/>
                  </a:cubicBezTo>
                  <a:cubicBezTo>
                    <a:pt x="785" y="1273"/>
                    <a:pt x="857" y="1255"/>
                    <a:pt x="928" y="1237"/>
                  </a:cubicBezTo>
                  <a:cubicBezTo>
                    <a:pt x="1080" y="1175"/>
                    <a:pt x="1205" y="1068"/>
                    <a:pt x="1267" y="916"/>
                  </a:cubicBezTo>
                  <a:cubicBezTo>
                    <a:pt x="1339" y="755"/>
                    <a:pt x="1348" y="586"/>
                    <a:pt x="1285" y="425"/>
                  </a:cubicBezTo>
                  <a:cubicBezTo>
                    <a:pt x="1232" y="265"/>
                    <a:pt x="1116" y="140"/>
                    <a:pt x="964" y="69"/>
                  </a:cubicBezTo>
                  <a:cubicBezTo>
                    <a:pt x="879" y="23"/>
                    <a:pt x="788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1"/>
            <p:cNvSpPr/>
            <p:nvPr/>
          </p:nvSpPr>
          <p:spPr>
            <a:xfrm>
              <a:off x="2969367" y="2624221"/>
              <a:ext cx="44548" cy="41159"/>
            </a:xfrm>
            <a:custGeom>
              <a:rect b="b" l="l" r="r" t="t"/>
              <a:pathLst>
                <a:path extrusionOk="0" h="1336" w="1446">
                  <a:moveTo>
                    <a:pt x="759" y="399"/>
                  </a:moveTo>
                  <a:cubicBezTo>
                    <a:pt x="795" y="399"/>
                    <a:pt x="830" y="408"/>
                    <a:pt x="866" y="426"/>
                  </a:cubicBezTo>
                  <a:cubicBezTo>
                    <a:pt x="929" y="453"/>
                    <a:pt x="982" y="506"/>
                    <a:pt x="1009" y="578"/>
                  </a:cubicBezTo>
                  <a:cubicBezTo>
                    <a:pt x="1027" y="640"/>
                    <a:pt x="1027" y="711"/>
                    <a:pt x="1000" y="774"/>
                  </a:cubicBezTo>
                  <a:cubicBezTo>
                    <a:pt x="964" y="836"/>
                    <a:pt x="911" y="890"/>
                    <a:pt x="848" y="917"/>
                  </a:cubicBezTo>
                  <a:cubicBezTo>
                    <a:pt x="816" y="925"/>
                    <a:pt x="784" y="929"/>
                    <a:pt x="753" y="929"/>
                  </a:cubicBezTo>
                  <a:cubicBezTo>
                    <a:pt x="715" y="929"/>
                    <a:pt x="677" y="922"/>
                    <a:pt x="643" y="908"/>
                  </a:cubicBezTo>
                  <a:cubicBezTo>
                    <a:pt x="581" y="881"/>
                    <a:pt x="527" y="827"/>
                    <a:pt x="509" y="756"/>
                  </a:cubicBezTo>
                  <a:cubicBezTo>
                    <a:pt x="456" y="622"/>
                    <a:pt x="527" y="471"/>
                    <a:pt x="661" y="417"/>
                  </a:cubicBezTo>
                  <a:cubicBezTo>
                    <a:pt x="697" y="408"/>
                    <a:pt x="723" y="399"/>
                    <a:pt x="759" y="399"/>
                  </a:cubicBezTo>
                  <a:close/>
                  <a:moveTo>
                    <a:pt x="755" y="1"/>
                  </a:moveTo>
                  <a:cubicBezTo>
                    <a:pt x="677" y="1"/>
                    <a:pt x="599" y="14"/>
                    <a:pt x="527" y="42"/>
                  </a:cubicBezTo>
                  <a:cubicBezTo>
                    <a:pt x="179" y="167"/>
                    <a:pt x="1" y="551"/>
                    <a:pt x="126" y="899"/>
                  </a:cubicBezTo>
                  <a:cubicBezTo>
                    <a:pt x="188" y="1068"/>
                    <a:pt x="313" y="1202"/>
                    <a:pt x="474" y="1273"/>
                  </a:cubicBezTo>
                  <a:cubicBezTo>
                    <a:pt x="563" y="1318"/>
                    <a:pt x="661" y="1336"/>
                    <a:pt x="750" y="1336"/>
                  </a:cubicBezTo>
                  <a:cubicBezTo>
                    <a:pt x="830" y="1336"/>
                    <a:pt x="911" y="1318"/>
                    <a:pt x="991" y="1291"/>
                  </a:cubicBezTo>
                  <a:cubicBezTo>
                    <a:pt x="1152" y="1229"/>
                    <a:pt x="1285" y="1104"/>
                    <a:pt x="1366" y="943"/>
                  </a:cubicBezTo>
                  <a:cubicBezTo>
                    <a:pt x="1437" y="783"/>
                    <a:pt x="1446" y="604"/>
                    <a:pt x="1383" y="435"/>
                  </a:cubicBezTo>
                  <a:cubicBezTo>
                    <a:pt x="1321" y="265"/>
                    <a:pt x="1196" y="132"/>
                    <a:pt x="1036" y="60"/>
                  </a:cubicBezTo>
                  <a:cubicBezTo>
                    <a:pt x="947" y="21"/>
                    <a:pt x="851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1"/>
            <p:cNvSpPr/>
            <p:nvPr/>
          </p:nvSpPr>
          <p:spPr>
            <a:xfrm>
              <a:off x="2952053" y="2674439"/>
              <a:ext cx="41529" cy="39588"/>
            </a:xfrm>
            <a:custGeom>
              <a:rect b="b" l="l" r="r" t="t"/>
              <a:pathLst>
                <a:path extrusionOk="0" h="1285" w="1348">
                  <a:moveTo>
                    <a:pt x="679" y="402"/>
                  </a:moveTo>
                  <a:cubicBezTo>
                    <a:pt x="714" y="402"/>
                    <a:pt x="750" y="411"/>
                    <a:pt x="786" y="429"/>
                  </a:cubicBezTo>
                  <a:cubicBezTo>
                    <a:pt x="839" y="455"/>
                    <a:pt x="884" y="500"/>
                    <a:pt x="911" y="553"/>
                  </a:cubicBezTo>
                  <a:cubicBezTo>
                    <a:pt x="928" y="616"/>
                    <a:pt x="928" y="678"/>
                    <a:pt x="902" y="732"/>
                  </a:cubicBezTo>
                  <a:cubicBezTo>
                    <a:pt x="875" y="794"/>
                    <a:pt x="821" y="839"/>
                    <a:pt x="759" y="866"/>
                  </a:cubicBezTo>
                  <a:cubicBezTo>
                    <a:pt x="727" y="874"/>
                    <a:pt x="697" y="878"/>
                    <a:pt x="667" y="878"/>
                  </a:cubicBezTo>
                  <a:cubicBezTo>
                    <a:pt x="631" y="878"/>
                    <a:pt x="597" y="871"/>
                    <a:pt x="563" y="857"/>
                  </a:cubicBezTo>
                  <a:cubicBezTo>
                    <a:pt x="509" y="830"/>
                    <a:pt x="465" y="785"/>
                    <a:pt x="438" y="732"/>
                  </a:cubicBezTo>
                  <a:cubicBezTo>
                    <a:pt x="420" y="669"/>
                    <a:pt x="420" y="607"/>
                    <a:pt x="447" y="553"/>
                  </a:cubicBezTo>
                  <a:cubicBezTo>
                    <a:pt x="474" y="491"/>
                    <a:pt x="527" y="446"/>
                    <a:pt x="589" y="420"/>
                  </a:cubicBezTo>
                  <a:cubicBezTo>
                    <a:pt x="616" y="411"/>
                    <a:pt x="652" y="402"/>
                    <a:pt x="679" y="402"/>
                  </a:cubicBezTo>
                  <a:close/>
                  <a:moveTo>
                    <a:pt x="688" y="0"/>
                  </a:moveTo>
                  <a:cubicBezTo>
                    <a:pt x="608" y="0"/>
                    <a:pt x="526" y="16"/>
                    <a:pt x="447" y="45"/>
                  </a:cubicBezTo>
                  <a:cubicBezTo>
                    <a:pt x="286" y="98"/>
                    <a:pt x="152" y="223"/>
                    <a:pt x="81" y="384"/>
                  </a:cubicBezTo>
                  <a:cubicBezTo>
                    <a:pt x="10" y="536"/>
                    <a:pt x="1" y="714"/>
                    <a:pt x="63" y="866"/>
                  </a:cubicBezTo>
                  <a:cubicBezTo>
                    <a:pt x="117" y="1035"/>
                    <a:pt x="242" y="1160"/>
                    <a:pt x="402" y="1231"/>
                  </a:cubicBezTo>
                  <a:cubicBezTo>
                    <a:pt x="482" y="1267"/>
                    <a:pt x="572" y="1285"/>
                    <a:pt x="661" y="1285"/>
                  </a:cubicBezTo>
                  <a:cubicBezTo>
                    <a:pt x="741" y="1285"/>
                    <a:pt x="821" y="1267"/>
                    <a:pt x="893" y="1240"/>
                  </a:cubicBezTo>
                  <a:cubicBezTo>
                    <a:pt x="1062" y="1178"/>
                    <a:pt x="1196" y="1062"/>
                    <a:pt x="1267" y="901"/>
                  </a:cubicBezTo>
                  <a:cubicBezTo>
                    <a:pt x="1339" y="750"/>
                    <a:pt x="1348" y="571"/>
                    <a:pt x="1285" y="420"/>
                  </a:cubicBezTo>
                  <a:cubicBezTo>
                    <a:pt x="1232" y="259"/>
                    <a:pt x="1107" y="134"/>
                    <a:pt x="955" y="63"/>
                  </a:cubicBezTo>
                  <a:cubicBezTo>
                    <a:pt x="870" y="20"/>
                    <a:pt x="78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1"/>
            <p:cNvSpPr/>
            <p:nvPr/>
          </p:nvSpPr>
          <p:spPr>
            <a:xfrm>
              <a:off x="2786609" y="2721115"/>
              <a:ext cx="153391" cy="136385"/>
            </a:xfrm>
            <a:custGeom>
              <a:rect b="b" l="l" r="r" t="t"/>
              <a:pathLst>
                <a:path extrusionOk="0" h="4427" w="4979">
                  <a:moveTo>
                    <a:pt x="2476" y="402"/>
                  </a:moveTo>
                  <a:cubicBezTo>
                    <a:pt x="3209" y="402"/>
                    <a:pt x="3903" y="856"/>
                    <a:pt x="4175" y="1590"/>
                  </a:cubicBezTo>
                  <a:cubicBezTo>
                    <a:pt x="4523" y="2527"/>
                    <a:pt x="4050" y="3570"/>
                    <a:pt x="3123" y="3918"/>
                  </a:cubicBezTo>
                  <a:cubicBezTo>
                    <a:pt x="2921" y="3992"/>
                    <a:pt x="2714" y="4027"/>
                    <a:pt x="2510" y="4027"/>
                  </a:cubicBezTo>
                  <a:cubicBezTo>
                    <a:pt x="1775" y="4027"/>
                    <a:pt x="1076" y="3572"/>
                    <a:pt x="803" y="2839"/>
                  </a:cubicBezTo>
                  <a:cubicBezTo>
                    <a:pt x="455" y="1902"/>
                    <a:pt x="928" y="858"/>
                    <a:pt x="1865" y="510"/>
                  </a:cubicBezTo>
                  <a:cubicBezTo>
                    <a:pt x="2066" y="437"/>
                    <a:pt x="2272" y="402"/>
                    <a:pt x="2476" y="402"/>
                  </a:cubicBezTo>
                  <a:close/>
                  <a:moveTo>
                    <a:pt x="2476" y="0"/>
                  </a:moveTo>
                  <a:cubicBezTo>
                    <a:pt x="2225" y="0"/>
                    <a:pt x="1970" y="44"/>
                    <a:pt x="1722" y="136"/>
                  </a:cubicBezTo>
                  <a:cubicBezTo>
                    <a:pt x="580" y="555"/>
                    <a:pt x="0" y="1831"/>
                    <a:pt x="428" y="2981"/>
                  </a:cubicBezTo>
                  <a:cubicBezTo>
                    <a:pt x="759" y="3874"/>
                    <a:pt x="1606" y="4427"/>
                    <a:pt x="2507" y="4427"/>
                  </a:cubicBezTo>
                  <a:cubicBezTo>
                    <a:pt x="2757" y="4427"/>
                    <a:pt x="3016" y="4391"/>
                    <a:pt x="3265" y="4293"/>
                  </a:cubicBezTo>
                  <a:cubicBezTo>
                    <a:pt x="4398" y="3874"/>
                    <a:pt x="4978" y="2598"/>
                    <a:pt x="4559" y="1447"/>
                  </a:cubicBezTo>
                  <a:cubicBezTo>
                    <a:pt x="4224" y="555"/>
                    <a:pt x="3373" y="0"/>
                    <a:pt x="2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1"/>
            <p:cNvSpPr/>
            <p:nvPr/>
          </p:nvSpPr>
          <p:spPr>
            <a:xfrm>
              <a:off x="2839385" y="2737566"/>
              <a:ext cx="51695" cy="48768"/>
            </a:xfrm>
            <a:custGeom>
              <a:rect b="b" l="l" r="r" t="t"/>
              <a:pathLst>
                <a:path extrusionOk="0" h="1583" w="1678">
                  <a:moveTo>
                    <a:pt x="865" y="405"/>
                  </a:moveTo>
                  <a:cubicBezTo>
                    <a:pt x="919" y="405"/>
                    <a:pt x="972" y="414"/>
                    <a:pt x="1026" y="440"/>
                  </a:cubicBezTo>
                  <a:cubicBezTo>
                    <a:pt x="1124" y="485"/>
                    <a:pt x="1195" y="565"/>
                    <a:pt x="1231" y="663"/>
                  </a:cubicBezTo>
                  <a:cubicBezTo>
                    <a:pt x="1267" y="761"/>
                    <a:pt x="1258" y="868"/>
                    <a:pt x="1222" y="958"/>
                  </a:cubicBezTo>
                  <a:cubicBezTo>
                    <a:pt x="1178" y="1056"/>
                    <a:pt x="1106" y="1118"/>
                    <a:pt x="1017" y="1154"/>
                  </a:cubicBezTo>
                  <a:cubicBezTo>
                    <a:pt x="978" y="1170"/>
                    <a:pt x="935" y="1177"/>
                    <a:pt x="892" y="1177"/>
                  </a:cubicBezTo>
                  <a:cubicBezTo>
                    <a:pt x="837" y="1177"/>
                    <a:pt x="782" y="1165"/>
                    <a:pt x="732" y="1145"/>
                  </a:cubicBezTo>
                  <a:cubicBezTo>
                    <a:pt x="642" y="1100"/>
                    <a:pt x="571" y="1020"/>
                    <a:pt x="535" y="922"/>
                  </a:cubicBezTo>
                  <a:cubicBezTo>
                    <a:pt x="464" y="717"/>
                    <a:pt x="553" y="494"/>
                    <a:pt x="749" y="422"/>
                  </a:cubicBezTo>
                  <a:cubicBezTo>
                    <a:pt x="785" y="414"/>
                    <a:pt x="830" y="405"/>
                    <a:pt x="865" y="405"/>
                  </a:cubicBezTo>
                  <a:close/>
                  <a:moveTo>
                    <a:pt x="875" y="0"/>
                  </a:moveTo>
                  <a:cubicBezTo>
                    <a:pt x="785" y="0"/>
                    <a:pt x="694" y="16"/>
                    <a:pt x="607" y="48"/>
                  </a:cubicBezTo>
                  <a:cubicBezTo>
                    <a:pt x="205" y="190"/>
                    <a:pt x="0" y="645"/>
                    <a:pt x="152" y="1065"/>
                  </a:cubicBezTo>
                  <a:cubicBezTo>
                    <a:pt x="232" y="1261"/>
                    <a:pt x="375" y="1413"/>
                    <a:pt x="562" y="1511"/>
                  </a:cubicBezTo>
                  <a:cubicBezTo>
                    <a:pt x="669" y="1555"/>
                    <a:pt x="776" y="1582"/>
                    <a:pt x="892" y="1582"/>
                  </a:cubicBezTo>
                  <a:cubicBezTo>
                    <a:pt x="981" y="1582"/>
                    <a:pt x="1071" y="1564"/>
                    <a:pt x="1160" y="1538"/>
                  </a:cubicBezTo>
                  <a:cubicBezTo>
                    <a:pt x="1356" y="1466"/>
                    <a:pt x="1508" y="1315"/>
                    <a:pt x="1588" y="1127"/>
                  </a:cubicBezTo>
                  <a:cubicBezTo>
                    <a:pt x="1677" y="931"/>
                    <a:pt x="1677" y="717"/>
                    <a:pt x="1606" y="521"/>
                  </a:cubicBezTo>
                  <a:cubicBezTo>
                    <a:pt x="1534" y="324"/>
                    <a:pt x="1392" y="164"/>
                    <a:pt x="1204" y="75"/>
                  </a:cubicBezTo>
                  <a:cubicBezTo>
                    <a:pt x="1100" y="25"/>
                    <a:pt x="988" y="0"/>
                    <a:pt x="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1"/>
            <p:cNvSpPr/>
            <p:nvPr/>
          </p:nvSpPr>
          <p:spPr>
            <a:xfrm>
              <a:off x="2815200" y="2773366"/>
              <a:ext cx="34381" cy="33026"/>
            </a:xfrm>
            <a:custGeom>
              <a:rect b="b" l="l" r="r" t="t"/>
              <a:pathLst>
                <a:path extrusionOk="0" h="1072" w="1116">
                  <a:moveTo>
                    <a:pt x="553" y="405"/>
                  </a:moveTo>
                  <a:cubicBezTo>
                    <a:pt x="574" y="405"/>
                    <a:pt x="595" y="410"/>
                    <a:pt x="616" y="420"/>
                  </a:cubicBezTo>
                  <a:cubicBezTo>
                    <a:pt x="642" y="429"/>
                    <a:pt x="669" y="456"/>
                    <a:pt x="678" y="492"/>
                  </a:cubicBezTo>
                  <a:cubicBezTo>
                    <a:pt x="696" y="518"/>
                    <a:pt x="696" y="554"/>
                    <a:pt x="678" y="590"/>
                  </a:cubicBezTo>
                  <a:cubicBezTo>
                    <a:pt x="660" y="625"/>
                    <a:pt x="633" y="643"/>
                    <a:pt x="607" y="661"/>
                  </a:cubicBezTo>
                  <a:cubicBezTo>
                    <a:pt x="592" y="665"/>
                    <a:pt x="577" y="667"/>
                    <a:pt x="562" y="667"/>
                  </a:cubicBezTo>
                  <a:cubicBezTo>
                    <a:pt x="541" y="667"/>
                    <a:pt x="521" y="663"/>
                    <a:pt x="500" y="652"/>
                  </a:cubicBezTo>
                  <a:cubicBezTo>
                    <a:pt x="473" y="643"/>
                    <a:pt x="446" y="616"/>
                    <a:pt x="428" y="581"/>
                  </a:cubicBezTo>
                  <a:cubicBezTo>
                    <a:pt x="419" y="545"/>
                    <a:pt x="419" y="509"/>
                    <a:pt x="437" y="483"/>
                  </a:cubicBezTo>
                  <a:cubicBezTo>
                    <a:pt x="455" y="447"/>
                    <a:pt x="482" y="429"/>
                    <a:pt x="509" y="411"/>
                  </a:cubicBezTo>
                  <a:cubicBezTo>
                    <a:pt x="523" y="408"/>
                    <a:pt x="538" y="405"/>
                    <a:pt x="553" y="405"/>
                  </a:cubicBezTo>
                  <a:close/>
                  <a:moveTo>
                    <a:pt x="563" y="1"/>
                  </a:moveTo>
                  <a:cubicBezTo>
                    <a:pt x="499" y="1"/>
                    <a:pt x="436" y="12"/>
                    <a:pt x="375" y="37"/>
                  </a:cubicBezTo>
                  <a:cubicBezTo>
                    <a:pt x="241" y="81"/>
                    <a:pt x="134" y="179"/>
                    <a:pt x="71" y="313"/>
                  </a:cubicBezTo>
                  <a:cubicBezTo>
                    <a:pt x="9" y="438"/>
                    <a:pt x="0" y="590"/>
                    <a:pt x="54" y="723"/>
                  </a:cubicBezTo>
                  <a:cubicBezTo>
                    <a:pt x="107" y="857"/>
                    <a:pt x="205" y="964"/>
                    <a:pt x="330" y="1027"/>
                  </a:cubicBezTo>
                  <a:cubicBezTo>
                    <a:pt x="401" y="1054"/>
                    <a:pt x="482" y="1071"/>
                    <a:pt x="553" y="1071"/>
                  </a:cubicBezTo>
                  <a:cubicBezTo>
                    <a:pt x="616" y="1071"/>
                    <a:pt x="678" y="1062"/>
                    <a:pt x="740" y="1036"/>
                  </a:cubicBezTo>
                  <a:cubicBezTo>
                    <a:pt x="874" y="991"/>
                    <a:pt x="981" y="884"/>
                    <a:pt x="1044" y="759"/>
                  </a:cubicBezTo>
                  <a:cubicBezTo>
                    <a:pt x="1106" y="625"/>
                    <a:pt x="1115" y="483"/>
                    <a:pt x="1062" y="349"/>
                  </a:cubicBezTo>
                  <a:cubicBezTo>
                    <a:pt x="1008" y="215"/>
                    <a:pt x="910" y="108"/>
                    <a:pt x="785" y="45"/>
                  </a:cubicBezTo>
                  <a:cubicBezTo>
                    <a:pt x="713" y="16"/>
                    <a:pt x="638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1"/>
            <p:cNvSpPr/>
            <p:nvPr/>
          </p:nvSpPr>
          <p:spPr>
            <a:xfrm>
              <a:off x="2348230" y="2756083"/>
              <a:ext cx="139373" cy="124247"/>
            </a:xfrm>
            <a:custGeom>
              <a:rect b="b" l="l" r="r" t="t"/>
              <a:pathLst>
                <a:path extrusionOk="0" h="4033" w="4524">
                  <a:moveTo>
                    <a:pt x="2253" y="407"/>
                  </a:moveTo>
                  <a:cubicBezTo>
                    <a:pt x="2903" y="407"/>
                    <a:pt x="3519" y="816"/>
                    <a:pt x="3756" y="1463"/>
                  </a:cubicBezTo>
                  <a:cubicBezTo>
                    <a:pt x="4068" y="2293"/>
                    <a:pt x="3649" y="3220"/>
                    <a:pt x="2819" y="3533"/>
                  </a:cubicBezTo>
                  <a:cubicBezTo>
                    <a:pt x="2641" y="3599"/>
                    <a:pt x="2457" y="3630"/>
                    <a:pt x="2275" y="3630"/>
                  </a:cubicBezTo>
                  <a:cubicBezTo>
                    <a:pt x="1624" y="3630"/>
                    <a:pt x="1005" y="3225"/>
                    <a:pt x="767" y="2569"/>
                  </a:cubicBezTo>
                  <a:cubicBezTo>
                    <a:pt x="455" y="1739"/>
                    <a:pt x="874" y="812"/>
                    <a:pt x="1704" y="508"/>
                  </a:cubicBezTo>
                  <a:cubicBezTo>
                    <a:pt x="1885" y="440"/>
                    <a:pt x="2070" y="407"/>
                    <a:pt x="2253" y="407"/>
                  </a:cubicBezTo>
                  <a:close/>
                  <a:moveTo>
                    <a:pt x="2251" y="1"/>
                  </a:moveTo>
                  <a:cubicBezTo>
                    <a:pt x="2022" y="1"/>
                    <a:pt x="1788" y="41"/>
                    <a:pt x="1561" y="125"/>
                  </a:cubicBezTo>
                  <a:cubicBezTo>
                    <a:pt x="527" y="508"/>
                    <a:pt x="0" y="1668"/>
                    <a:pt x="384" y="2712"/>
                  </a:cubicBezTo>
                  <a:cubicBezTo>
                    <a:pt x="687" y="3524"/>
                    <a:pt x="1463" y="4032"/>
                    <a:pt x="2275" y="4032"/>
                  </a:cubicBezTo>
                  <a:cubicBezTo>
                    <a:pt x="2507" y="4032"/>
                    <a:pt x="2739" y="3996"/>
                    <a:pt x="2962" y="3907"/>
                  </a:cubicBezTo>
                  <a:cubicBezTo>
                    <a:pt x="3997" y="3524"/>
                    <a:pt x="4523" y="2364"/>
                    <a:pt x="4140" y="1320"/>
                  </a:cubicBezTo>
                  <a:cubicBezTo>
                    <a:pt x="3840" y="506"/>
                    <a:pt x="3068" y="1"/>
                    <a:pt x="2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1"/>
            <p:cNvSpPr/>
            <p:nvPr/>
          </p:nvSpPr>
          <p:spPr>
            <a:xfrm>
              <a:off x="2397955" y="2771025"/>
              <a:ext cx="45657" cy="45256"/>
            </a:xfrm>
            <a:custGeom>
              <a:rect b="b" l="l" r="r" t="t"/>
              <a:pathLst>
                <a:path extrusionOk="0" h="1469" w="1482">
                  <a:moveTo>
                    <a:pt x="732" y="407"/>
                  </a:moveTo>
                  <a:cubicBezTo>
                    <a:pt x="777" y="407"/>
                    <a:pt x="822" y="416"/>
                    <a:pt x="857" y="434"/>
                  </a:cubicBezTo>
                  <a:cubicBezTo>
                    <a:pt x="938" y="469"/>
                    <a:pt x="1000" y="541"/>
                    <a:pt x="1036" y="621"/>
                  </a:cubicBezTo>
                  <a:cubicBezTo>
                    <a:pt x="1062" y="710"/>
                    <a:pt x="1062" y="799"/>
                    <a:pt x="1027" y="880"/>
                  </a:cubicBezTo>
                  <a:cubicBezTo>
                    <a:pt x="991" y="951"/>
                    <a:pt x="938" y="1014"/>
                    <a:pt x="857" y="1040"/>
                  </a:cubicBezTo>
                  <a:cubicBezTo>
                    <a:pt x="820" y="1053"/>
                    <a:pt x="783" y="1059"/>
                    <a:pt x="746" y="1059"/>
                  </a:cubicBezTo>
                  <a:cubicBezTo>
                    <a:pt x="704" y="1059"/>
                    <a:pt x="664" y="1051"/>
                    <a:pt x="625" y="1031"/>
                  </a:cubicBezTo>
                  <a:cubicBezTo>
                    <a:pt x="545" y="996"/>
                    <a:pt x="483" y="924"/>
                    <a:pt x="447" y="844"/>
                  </a:cubicBezTo>
                  <a:cubicBezTo>
                    <a:pt x="420" y="755"/>
                    <a:pt x="420" y="666"/>
                    <a:pt x="456" y="585"/>
                  </a:cubicBezTo>
                  <a:cubicBezTo>
                    <a:pt x="492" y="505"/>
                    <a:pt x="554" y="452"/>
                    <a:pt x="625" y="425"/>
                  </a:cubicBezTo>
                  <a:cubicBezTo>
                    <a:pt x="661" y="407"/>
                    <a:pt x="697" y="407"/>
                    <a:pt x="732" y="407"/>
                  </a:cubicBezTo>
                  <a:close/>
                  <a:moveTo>
                    <a:pt x="723" y="0"/>
                  </a:moveTo>
                  <a:cubicBezTo>
                    <a:pt x="642" y="0"/>
                    <a:pt x="561" y="14"/>
                    <a:pt x="483" y="41"/>
                  </a:cubicBezTo>
                  <a:cubicBezTo>
                    <a:pt x="304" y="113"/>
                    <a:pt x="161" y="246"/>
                    <a:pt x="81" y="425"/>
                  </a:cubicBezTo>
                  <a:cubicBezTo>
                    <a:pt x="10" y="603"/>
                    <a:pt x="1" y="799"/>
                    <a:pt x="72" y="978"/>
                  </a:cubicBezTo>
                  <a:cubicBezTo>
                    <a:pt x="135" y="1165"/>
                    <a:pt x="277" y="1317"/>
                    <a:pt x="456" y="1397"/>
                  </a:cubicBezTo>
                  <a:cubicBezTo>
                    <a:pt x="545" y="1442"/>
                    <a:pt x="652" y="1469"/>
                    <a:pt x="750" y="1469"/>
                  </a:cubicBezTo>
                  <a:cubicBezTo>
                    <a:pt x="839" y="1469"/>
                    <a:pt x="920" y="1451"/>
                    <a:pt x="1000" y="1424"/>
                  </a:cubicBezTo>
                  <a:cubicBezTo>
                    <a:pt x="1178" y="1353"/>
                    <a:pt x="1321" y="1219"/>
                    <a:pt x="1401" y="1040"/>
                  </a:cubicBezTo>
                  <a:cubicBezTo>
                    <a:pt x="1473" y="862"/>
                    <a:pt x="1482" y="666"/>
                    <a:pt x="1410" y="487"/>
                  </a:cubicBezTo>
                  <a:cubicBezTo>
                    <a:pt x="1348" y="300"/>
                    <a:pt x="1205" y="148"/>
                    <a:pt x="1027" y="68"/>
                  </a:cubicBezTo>
                  <a:cubicBezTo>
                    <a:pt x="931" y="23"/>
                    <a:pt x="828" y="0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1"/>
            <p:cNvSpPr/>
            <p:nvPr/>
          </p:nvSpPr>
          <p:spPr>
            <a:xfrm>
              <a:off x="2372415" y="2803189"/>
              <a:ext cx="33549" cy="30962"/>
            </a:xfrm>
            <a:custGeom>
              <a:rect b="b" l="l" r="r" t="t"/>
              <a:pathLst>
                <a:path extrusionOk="0" h="1005" w="1089">
                  <a:moveTo>
                    <a:pt x="576" y="405"/>
                  </a:moveTo>
                  <a:cubicBezTo>
                    <a:pt x="592" y="405"/>
                    <a:pt x="605" y="410"/>
                    <a:pt x="616" y="416"/>
                  </a:cubicBezTo>
                  <a:cubicBezTo>
                    <a:pt x="625" y="425"/>
                    <a:pt x="651" y="433"/>
                    <a:pt x="669" y="469"/>
                  </a:cubicBezTo>
                  <a:cubicBezTo>
                    <a:pt x="678" y="505"/>
                    <a:pt x="669" y="532"/>
                    <a:pt x="660" y="541"/>
                  </a:cubicBezTo>
                  <a:cubicBezTo>
                    <a:pt x="660" y="558"/>
                    <a:pt x="643" y="585"/>
                    <a:pt x="607" y="594"/>
                  </a:cubicBezTo>
                  <a:cubicBezTo>
                    <a:pt x="593" y="599"/>
                    <a:pt x="580" y="601"/>
                    <a:pt x="567" y="601"/>
                  </a:cubicBezTo>
                  <a:cubicBezTo>
                    <a:pt x="553" y="601"/>
                    <a:pt x="540" y="599"/>
                    <a:pt x="527" y="594"/>
                  </a:cubicBezTo>
                  <a:cubicBezTo>
                    <a:pt x="518" y="585"/>
                    <a:pt x="491" y="567"/>
                    <a:pt x="482" y="541"/>
                  </a:cubicBezTo>
                  <a:cubicBezTo>
                    <a:pt x="464" y="487"/>
                    <a:pt x="491" y="433"/>
                    <a:pt x="535" y="416"/>
                  </a:cubicBezTo>
                  <a:cubicBezTo>
                    <a:pt x="551" y="408"/>
                    <a:pt x="564" y="405"/>
                    <a:pt x="576" y="405"/>
                  </a:cubicBezTo>
                  <a:close/>
                  <a:moveTo>
                    <a:pt x="577" y="1"/>
                  </a:moveTo>
                  <a:cubicBezTo>
                    <a:pt x="518" y="1"/>
                    <a:pt x="459" y="12"/>
                    <a:pt x="402" y="32"/>
                  </a:cubicBezTo>
                  <a:cubicBezTo>
                    <a:pt x="134" y="130"/>
                    <a:pt x="0" y="416"/>
                    <a:pt x="98" y="674"/>
                  </a:cubicBezTo>
                  <a:cubicBezTo>
                    <a:pt x="143" y="808"/>
                    <a:pt x="241" y="906"/>
                    <a:pt x="366" y="960"/>
                  </a:cubicBezTo>
                  <a:cubicBezTo>
                    <a:pt x="428" y="995"/>
                    <a:pt x="500" y="1004"/>
                    <a:pt x="571" y="1004"/>
                  </a:cubicBezTo>
                  <a:cubicBezTo>
                    <a:pt x="634" y="1004"/>
                    <a:pt x="687" y="995"/>
                    <a:pt x="750" y="978"/>
                  </a:cubicBezTo>
                  <a:cubicBezTo>
                    <a:pt x="874" y="924"/>
                    <a:pt x="973" y="835"/>
                    <a:pt x="1035" y="710"/>
                  </a:cubicBezTo>
                  <a:cubicBezTo>
                    <a:pt x="1089" y="594"/>
                    <a:pt x="1089" y="451"/>
                    <a:pt x="1044" y="326"/>
                  </a:cubicBezTo>
                  <a:cubicBezTo>
                    <a:pt x="999" y="202"/>
                    <a:pt x="910" y="103"/>
                    <a:pt x="785" y="50"/>
                  </a:cubicBezTo>
                  <a:cubicBezTo>
                    <a:pt x="718" y="16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1"/>
            <p:cNvSpPr/>
            <p:nvPr/>
          </p:nvSpPr>
          <p:spPr>
            <a:xfrm>
              <a:off x="2787410" y="2579609"/>
              <a:ext cx="91005" cy="93470"/>
            </a:xfrm>
            <a:custGeom>
              <a:rect b="b" l="l" r="r" t="t"/>
              <a:pathLst>
                <a:path extrusionOk="0" h="3034" w="2954">
                  <a:moveTo>
                    <a:pt x="1473" y="402"/>
                  </a:moveTo>
                  <a:cubicBezTo>
                    <a:pt x="2213" y="402"/>
                    <a:pt x="2543" y="982"/>
                    <a:pt x="2543" y="1517"/>
                  </a:cubicBezTo>
                  <a:cubicBezTo>
                    <a:pt x="2543" y="1812"/>
                    <a:pt x="2454" y="2088"/>
                    <a:pt x="2276" y="2293"/>
                  </a:cubicBezTo>
                  <a:cubicBezTo>
                    <a:pt x="2089" y="2516"/>
                    <a:pt x="1812" y="2632"/>
                    <a:pt x="1473" y="2632"/>
                  </a:cubicBezTo>
                  <a:cubicBezTo>
                    <a:pt x="741" y="2632"/>
                    <a:pt x="402" y="2052"/>
                    <a:pt x="402" y="1517"/>
                  </a:cubicBezTo>
                  <a:cubicBezTo>
                    <a:pt x="402" y="1223"/>
                    <a:pt x="501" y="946"/>
                    <a:pt x="679" y="741"/>
                  </a:cubicBezTo>
                  <a:cubicBezTo>
                    <a:pt x="866" y="518"/>
                    <a:pt x="1143" y="402"/>
                    <a:pt x="1473" y="402"/>
                  </a:cubicBezTo>
                  <a:close/>
                  <a:moveTo>
                    <a:pt x="1473" y="1"/>
                  </a:moveTo>
                  <a:cubicBezTo>
                    <a:pt x="1018" y="1"/>
                    <a:pt x="643" y="170"/>
                    <a:pt x="367" y="482"/>
                  </a:cubicBezTo>
                  <a:cubicBezTo>
                    <a:pt x="135" y="759"/>
                    <a:pt x="1" y="1125"/>
                    <a:pt x="1" y="1517"/>
                  </a:cubicBezTo>
                  <a:cubicBezTo>
                    <a:pt x="1" y="2275"/>
                    <a:pt x="509" y="3034"/>
                    <a:pt x="1473" y="3034"/>
                  </a:cubicBezTo>
                  <a:cubicBezTo>
                    <a:pt x="1928" y="3034"/>
                    <a:pt x="2312" y="2864"/>
                    <a:pt x="2579" y="2552"/>
                  </a:cubicBezTo>
                  <a:cubicBezTo>
                    <a:pt x="2820" y="2275"/>
                    <a:pt x="2954" y="1910"/>
                    <a:pt x="2954" y="1517"/>
                  </a:cubicBezTo>
                  <a:cubicBezTo>
                    <a:pt x="2954" y="768"/>
                    <a:pt x="2445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3" name="Google Shape;1303;p51"/>
          <p:cNvSpPr/>
          <p:nvPr/>
        </p:nvSpPr>
        <p:spPr>
          <a:xfrm>
            <a:off x="6968324" y="3194748"/>
            <a:ext cx="84" cy="140935"/>
          </a:xfrm>
          <a:custGeom>
            <a:rect b="b" l="l" r="r" t="t"/>
            <a:pathLst>
              <a:path extrusionOk="0" h="1678" w="1">
                <a:moveTo>
                  <a:pt x="0" y="1678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51"/>
          <p:cNvSpPr/>
          <p:nvPr/>
        </p:nvSpPr>
        <p:spPr>
          <a:xfrm>
            <a:off x="6944303" y="3171567"/>
            <a:ext cx="47286" cy="187382"/>
          </a:xfrm>
          <a:custGeom>
            <a:rect b="b" l="l" r="r" t="t"/>
            <a:pathLst>
              <a:path extrusionOk="0" h="2231" w="563">
                <a:moveTo>
                  <a:pt x="286" y="0"/>
                </a:moveTo>
                <a:cubicBezTo>
                  <a:pt x="126" y="0"/>
                  <a:pt x="1" y="125"/>
                  <a:pt x="1" y="277"/>
                </a:cubicBezTo>
                <a:lnTo>
                  <a:pt x="1" y="1954"/>
                </a:lnTo>
                <a:cubicBezTo>
                  <a:pt x="1" y="2105"/>
                  <a:pt x="126" y="2230"/>
                  <a:pt x="286" y="2230"/>
                </a:cubicBezTo>
                <a:cubicBezTo>
                  <a:pt x="438" y="2230"/>
                  <a:pt x="563" y="2105"/>
                  <a:pt x="563" y="1954"/>
                </a:cubicBezTo>
                <a:lnTo>
                  <a:pt x="563" y="277"/>
                </a:lnTo>
                <a:cubicBezTo>
                  <a:pt x="563" y="125"/>
                  <a:pt x="438" y="0"/>
                  <a:pt x="2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5" name="Google Shape;1305;p51"/>
          <p:cNvGrpSpPr/>
          <p:nvPr/>
        </p:nvGrpSpPr>
        <p:grpSpPr>
          <a:xfrm>
            <a:off x="5783019" y="3171502"/>
            <a:ext cx="2370045" cy="1264057"/>
            <a:chOff x="3788331" y="4028041"/>
            <a:chExt cx="1009217" cy="538263"/>
          </a:xfrm>
        </p:grpSpPr>
        <p:sp>
          <p:nvSpPr>
            <p:cNvPr id="1306" name="Google Shape;1306;p51"/>
            <p:cNvSpPr/>
            <p:nvPr/>
          </p:nvSpPr>
          <p:spPr>
            <a:xfrm>
              <a:off x="3841585" y="4213733"/>
              <a:ext cx="451533" cy="319095"/>
            </a:xfrm>
            <a:custGeom>
              <a:rect b="b" l="l" r="r" t="t"/>
              <a:pathLst>
                <a:path extrusionOk="0" h="8922" w="12625">
                  <a:moveTo>
                    <a:pt x="3694" y="0"/>
                  </a:moveTo>
                  <a:cubicBezTo>
                    <a:pt x="1419" y="2284"/>
                    <a:pt x="1" y="5433"/>
                    <a:pt x="1" y="8921"/>
                  </a:cubicBezTo>
                  <a:lnTo>
                    <a:pt x="12624" y="892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1"/>
            <p:cNvSpPr/>
            <p:nvPr/>
          </p:nvSpPr>
          <p:spPr>
            <a:xfrm>
              <a:off x="3838402" y="4208941"/>
              <a:ext cx="462692" cy="327071"/>
            </a:xfrm>
            <a:custGeom>
              <a:rect b="b" l="l" r="r" t="t"/>
              <a:pathLst>
                <a:path extrusionOk="0" h="9145" w="12937">
                  <a:moveTo>
                    <a:pt x="3792" y="259"/>
                  </a:moveTo>
                  <a:lnTo>
                    <a:pt x="12481" y="8957"/>
                  </a:lnTo>
                  <a:lnTo>
                    <a:pt x="188" y="8957"/>
                  </a:lnTo>
                  <a:cubicBezTo>
                    <a:pt x="206" y="5683"/>
                    <a:pt x="1482" y="2596"/>
                    <a:pt x="3792" y="259"/>
                  </a:cubicBezTo>
                  <a:close/>
                  <a:moveTo>
                    <a:pt x="3783" y="0"/>
                  </a:moveTo>
                  <a:lnTo>
                    <a:pt x="3721" y="63"/>
                  </a:lnTo>
                  <a:cubicBezTo>
                    <a:pt x="1321" y="2462"/>
                    <a:pt x="1" y="5656"/>
                    <a:pt x="1" y="9055"/>
                  </a:cubicBezTo>
                  <a:lnTo>
                    <a:pt x="1" y="9144"/>
                  </a:lnTo>
                  <a:lnTo>
                    <a:pt x="12936" y="9144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1"/>
            <p:cNvSpPr/>
            <p:nvPr/>
          </p:nvSpPr>
          <p:spPr>
            <a:xfrm>
              <a:off x="3831714" y="4203576"/>
              <a:ext cx="471919" cy="339124"/>
            </a:xfrm>
            <a:custGeom>
              <a:rect b="b" l="l" r="r" t="t"/>
              <a:pathLst>
                <a:path extrusionOk="0" h="9482" w="13195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1"/>
            <p:cNvSpPr/>
            <p:nvPr/>
          </p:nvSpPr>
          <p:spPr>
            <a:xfrm>
              <a:off x="3841585" y="4213733"/>
              <a:ext cx="451533" cy="319095"/>
            </a:xfrm>
            <a:custGeom>
              <a:rect b="b" l="l" r="r" t="t"/>
              <a:pathLst>
                <a:path extrusionOk="0" h="8922" w="12625">
                  <a:moveTo>
                    <a:pt x="3694" y="0"/>
                  </a:moveTo>
                  <a:cubicBezTo>
                    <a:pt x="1419" y="2284"/>
                    <a:pt x="1" y="5433"/>
                    <a:pt x="1" y="8921"/>
                  </a:cubicBezTo>
                  <a:lnTo>
                    <a:pt x="12624" y="892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1"/>
            <p:cNvSpPr/>
            <p:nvPr/>
          </p:nvSpPr>
          <p:spPr>
            <a:xfrm>
              <a:off x="3831714" y="4203576"/>
              <a:ext cx="471919" cy="339124"/>
            </a:xfrm>
            <a:custGeom>
              <a:rect b="b" l="l" r="r" t="t"/>
              <a:pathLst>
                <a:path extrusionOk="0" h="9482" w="13195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1"/>
            <p:cNvSpPr/>
            <p:nvPr/>
          </p:nvSpPr>
          <p:spPr>
            <a:xfrm>
              <a:off x="3831714" y="4203576"/>
              <a:ext cx="471919" cy="339124"/>
            </a:xfrm>
            <a:custGeom>
              <a:rect b="b" l="l" r="r" t="t"/>
              <a:pathLst>
                <a:path extrusionOk="0" h="9482" w="13195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1"/>
            <p:cNvSpPr/>
            <p:nvPr/>
          </p:nvSpPr>
          <p:spPr>
            <a:xfrm>
              <a:off x="3973701" y="4081295"/>
              <a:ext cx="319417" cy="451533"/>
            </a:xfrm>
            <a:custGeom>
              <a:rect b="b" l="l" r="r" t="t"/>
              <a:pathLst>
                <a:path extrusionOk="0" h="12625" w="8931">
                  <a:moveTo>
                    <a:pt x="8930" y="1"/>
                  </a:moveTo>
                  <a:cubicBezTo>
                    <a:pt x="5701" y="1"/>
                    <a:pt x="2471" y="1232"/>
                    <a:pt x="0" y="3703"/>
                  </a:cubicBezTo>
                  <a:lnTo>
                    <a:pt x="8930" y="12624"/>
                  </a:lnTo>
                  <a:lnTo>
                    <a:pt x="89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1"/>
            <p:cNvSpPr/>
            <p:nvPr/>
          </p:nvSpPr>
          <p:spPr>
            <a:xfrm>
              <a:off x="3969230" y="4078112"/>
              <a:ext cx="327071" cy="462692"/>
            </a:xfrm>
            <a:custGeom>
              <a:rect b="b" l="l" r="r" t="t"/>
              <a:pathLst>
                <a:path extrusionOk="0" h="12937" w="9145">
                  <a:moveTo>
                    <a:pt x="8957" y="188"/>
                  </a:moveTo>
                  <a:lnTo>
                    <a:pt x="8957" y="12490"/>
                  </a:lnTo>
                  <a:lnTo>
                    <a:pt x="259" y="3792"/>
                  </a:lnTo>
                  <a:cubicBezTo>
                    <a:pt x="2596" y="1490"/>
                    <a:pt x="5683" y="206"/>
                    <a:pt x="8957" y="188"/>
                  </a:cubicBezTo>
                  <a:close/>
                  <a:moveTo>
                    <a:pt x="9055" y="1"/>
                  </a:moveTo>
                  <a:cubicBezTo>
                    <a:pt x="5656" y="1"/>
                    <a:pt x="2462" y="1321"/>
                    <a:pt x="63" y="3721"/>
                  </a:cubicBezTo>
                  <a:lnTo>
                    <a:pt x="0" y="3792"/>
                  </a:lnTo>
                  <a:lnTo>
                    <a:pt x="9144" y="12936"/>
                  </a:lnTo>
                  <a:lnTo>
                    <a:pt x="9144" y="1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1"/>
            <p:cNvSpPr/>
            <p:nvPr/>
          </p:nvSpPr>
          <p:spPr>
            <a:xfrm>
              <a:off x="3963794" y="4071424"/>
              <a:ext cx="339195" cy="471275"/>
            </a:xfrm>
            <a:custGeom>
              <a:rect b="b" l="l" r="r" t="t"/>
              <a:pathLst>
                <a:path extrusionOk="0" h="13177" w="9484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1"/>
            <p:cNvSpPr/>
            <p:nvPr/>
          </p:nvSpPr>
          <p:spPr>
            <a:xfrm>
              <a:off x="3973701" y="4081295"/>
              <a:ext cx="319417" cy="451533"/>
            </a:xfrm>
            <a:custGeom>
              <a:rect b="b" l="l" r="r" t="t"/>
              <a:pathLst>
                <a:path extrusionOk="0" h="12625" w="8931">
                  <a:moveTo>
                    <a:pt x="8930" y="1"/>
                  </a:moveTo>
                  <a:cubicBezTo>
                    <a:pt x="5701" y="1"/>
                    <a:pt x="2471" y="1232"/>
                    <a:pt x="0" y="3703"/>
                  </a:cubicBezTo>
                  <a:lnTo>
                    <a:pt x="8930" y="12624"/>
                  </a:lnTo>
                  <a:lnTo>
                    <a:pt x="89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1"/>
            <p:cNvSpPr/>
            <p:nvPr/>
          </p:nvSpPr>
          <p:spPr>
            <a:xfrm>
              <a:off x="3963794" y="4071424"/>
              <a:ext cx="339195" cy="471275"/>
            </a:xfrm>
            <a:custGeom>
              <a:rect b="b" l="l" r="r" t="t"/>
              <a:pathLst>
                <a:path extrusionOk="0" h="13177" w="9484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1"/>
            <p:cNvSpPr/>
            <p:nvPr/>
          </p:nvSpPr>
          <p:spPr>
            <a:xfrm>
              <a:off x="3963794" y="4071424"/>
              <a:ext cx="339195" cy="471275"/>
            </a:xfrm>
            <a:custGeom>
              <a:rect b="b" l="l" r="r" t="t"/>
              <a:pathLst>
                <a:path extrusionOk="0" h="13177" w="9484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1"/>
            <p:cNvSpPr/>
            <p:nvPr/>
          </p:nvSpPr>
          <p:spPr>
            <a:xfrm>
              <a:off x="4293083" y="4213733"/>
              <a:ext cx="451175" cy="319095"/>
            </a:xfrm>
            <a:custGeom>
              <a:rect b="b" l="l" r="r" t="t"/>
              <a:pathLst>
                <a:path extrusionOk="0" h="8922" w="12615">
                  <a:moveTo>
                    <a:pt x="8921" y="0"/>
                  </a:moveTo>
                  <a:lnTo>
                    <a:pt x="0" y="8921"/>
                  </a:lnTo>
                  <a:lnTo>
                    <a:pt x="12614" y="8921"/>
                  </a:lnTo>
                  <a:cubicBezTo>
                    <a:pt x="12614" y="5433"/>
                    <a:pt x="11205" y="2284"/>
                    <a:pt x="8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1"/>
            <p:cNvSpPr/>
            <p:nvPr/>
          </p:nvSpPr>
          <p:spPr>
            <a:xfrm>
              <a:off x="4284785" y="4208941"/>
              <a:ext cx="462656" cy="327071"/>
            </a:xfrm>
            <a:custGeom>
              <a:rect b="b" l="l" r="r" t="t"/>
              <a:pathLst>
                <a:path extrusionOk="0" h="9145" w="12936">
                  <a:moveTo>
                    <a:pt x="9153" y="259"/>
                  </a:moveTo>
                  <a:cubicBezTo>
                    <a:pt x="11455" y="2596"/>
                    <a:pt x="12731" y="5683"/>
                    <a:pt x="12748" y="8957"/>
                  </a:cubicBezTo>
                  <a:lnTo>
                    <a:pt x="455" y="8957"/>
                  </a:lnTo>
                  <a:lnTo>
                    <a:pt x="9153" y="259"/>
                  </a:lnTo>
                  <a:close/>
                  <a:moveTo>
                    <a:pt x="9153" y="0"/>
                  </a:moveTo>
                  <a:lnTo>
                    <a:pt x="0" y="9144"/>
                  </a:lnTo>
                  <a:lnTo>
                    <a:pt x="12936" y="9144"/>
                  </a:lnTo>
                  <a:lnTo>
                    <a:pt x="12936" y="9055"/>
                  </a:lnTo>
                  <a:cubicBezTo>
                    <a:pt x="12936" y="5656"/>
                    <a:pt x="11615" y="2462"/>
                    <a:pt x="9216" y="63"/>
                  </a:cubicBezTo>
                  <a:lnTo>
                    <a:pt x="9153" y="0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1"/>
            <p:cNvSpPr/>
            <p:nvPr/>
          </p:nvSpPr>
          <p:spPr>
            <a:xfrm>
              <a:off x="4282210" y="4203576"/>
              <a:ext cx="471955" cy="339124"/>
            </a:xfrm>
            <a:custGeom>
              <a:rect b="b" l="l" r="r" t="t"/>
              <a:pathLst>
                <a:path extrusionOk="0" h="9482" w="13196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1"/>
            <p:cNvSpPr/>
            <p:nvPr/>
          </p:nvSpPr>
          <p:spPr>
            <a:xfrm>
              <a:off x="4293083" y="4213733"/>
              <a:ext cx="451175" cy="319095"/>
            </a:xfrm>
            <a:custGeom>
              <a:rect b="b" l="l" r="r" t="t"/>
              <a:pathLst>
                <a:path extrusionOk="0" h="8922" w="12615">
                  <a:moveTo>
                    <a:pt x="8921" y="0"/>
                  </a:moveTo>
                  <a:lnTo>
                    <a:pt x="0" y="8921"/>
                  </a:lnTo>
                  <a:lnTo>
                    <a:pt x="12614" y="8921"/>
                  </a:lnTo>
                  <a:cubicBezTo>
                    <a:pt x="12614" y="5433"/>
                    <a:pt x="11205" y="2284"/>
                    <a:pt x="89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1"/>
            <p:cNvSpPr/>
            <p:nvPr/>
          </p:nvSpPr>
          <p:spPr>
            <a:xfrm>
              <a:off x="4282210" y="4203576"/>
              <a:ext cx="471955" cy="339124"/>
            </a:xfrm>
            <a:custGeom>
              <a:rect b="b" l="l" r="r" t="t"/>
              <a:pathLst>
                <a:path extrusionOk="0" h="9482" w="13196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1"/>
            <p:cNvSpPr/>
            <p:nvPr/>
          </p:nvSpPr>
          <p:spPr>
            <a:xfrm>
              <a:off x="4282210" y="4203576"/>
              <a:ext cx="471955" cy="339124"/>
            </a:xfrm>
            <a:custGeom>
              <a:rect b="b" l="l" r="r" t="t"/>
              <a:pathLst>
                <a:path extrusionOk="0" h="9482" w="13196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1"/>
            <p:cNvSpPr/>
            <p:nvPr/>
          </p:nvSpPr>
          <p:spPr>
            <a:xfrm>
              <a:off x="4293083" y="4081295"/>
              <a:ext cx="319095" cy="451533"/>
            </a:xfrm>
            <a:custGeom>
              <a:rect b="b" l="l" r="r" t="t"/>
              <a:pathLst>
                <a:path extrusionOk="0" h="12625" w="8922">
                  <a:moveTo>
                    <a:pt x="0" y="1"/>
                  </a:moveTo>
                  <a:lnTo>
                    <a:pt x="0" y="12624"/>
                  </a:lnTo>
                  <a:lnTo>
                    <a:pt x="8921" y="3703"/>
                  </a:lnTo>
                  <a:cubicBezTo>
                    <a:pt x="6450" y="1232"/>
                    <a:pt x="323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1"/>
            <p:cNvSpPr/>
            <p:nvPr/>
          </p:nvSpPr>
          <p:spPr>
            <a:xfrm>
              <a:off x="4289578" y="4078112"/>
              <a:ext cx="327071" cy="462692"/>
            </a:xfrm>
            <a:custGeom>
              <a:rect b="b" l="l" r="r" t="t"/>
              <a:pathLst>
                <a:path extrusionOk="0" h="12937" w="9145">
                  <a:moveTo>
                    <a:pt x="187" y="188"/>
                  </a:moveTo>
                  <a:cubicBezTo>
                    <a:pt x="3470" y="206"/>
                    <a:pt x="6548" y="1490"/>
                    <a:pt x="8885" y="3792"/>
                  </a:cubicBezTo>
                  <a:lnTo>
                    <a:pt x="187" y="12490"/>
                  </a:lnTo>
                  <a:lnTo>
                    <a:pt x="187" y="188"/>
                  </a:lnTo>
                  <a:close/>
                  <a:moveTo>
                    <a:pt x="0" y="1"/>
                  </a:moveTo>
                  <a:lnTo>
                    <a:pt x="0" y="12936"/>
                  </a:lnTo>
                  <a:lnTo>
                    <a:pt x="9144" y="3792"/>
                  </a:lnTo>
                  <a:lnTo>
                    <a:pt x="9082" y="3721"/>
                  </a:lnTo>
                  <a:cubicBezTo>
                    <a:pt x="6682" y="1321"/>
                    <a:pt x="3488" y="1"/>
                    <a:pt x="98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1"/>
            <p:cNvSpPr/>
            <p:nvPr/>
          </p:nvSpPr>
          <p:spPr>
            <a:xfrm>
              <a:off x="4282854" y="4071424"/>
              <a:ext cx="340161" cy="471275"/>
            </a:xfrm>
            <a:custGeom>
              <a:rect b="b" l="l" r="r" t="t"/>
              <a:pathLst>
                <a:path extrusionOk="0" h="13177" w="9511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1"/>
            <p:cNvSpPr/>
            <p:nvPr/>
          </p:nvSpPr>
          <p:spPr>
            <a:xfrm>
              <a:off x="4293083" y="4081295"/>
              <a:ext cx="319095" cy="451533"/>
            </a:xfrm>
            <a:custGeom>
              <a:rect b="b" l="l" r="r" t="t"/>
              <a:pathLst>
                <a:path extrusionOk="0" h="12625" w="8922">
                  <a:moveTo>
                    <a:pt x="0" y="1"/>
                  </a:moveTo>
                  <a:lnTo>
                    <a:pt x="0" y="12624"/>
                  </a:lnTo>
                  <a:lnTo>
                    <a:pt x="8921" y="3703"/>
                  </a:lnTo>
                  <a:cubicBezTo>
                    <a:pt x="6450" y="1232"/>
                    <a:pt x="323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1"/>
            <p:cNvSpPr/>
            <p:nvPr/>
          </p:nvSpPr>
          <p:spPr>
            <a:xfrm>
              <a:off x="4282854" y="4071424"/>
              <a:ext cx="340161" cy="471275"/>
            </a:xfrm>
            <a:custGeom>
              <a:rect b="b" l="l" r="r" t="t"/>
              <a:pathLst>
                <a:path extrusionOk="0" h="13177" w="9511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4282854" y="4071424"/>
              <a:ext cx="340161" cy="471275"/>
            </a:xfrm>
            <a:custGeom>
              <a:rect b="b" l="l" r="r" t="t"/>
              <a:pathLst>
                <a:path extrusionOk="0" h="13177" w="9511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1"/>
            <p:cNvSpPr/>
            <p:nvPr/>
          </p:nvSpPr>
          <p:spPr>
            <a:xfrm>
              <a:off x="3798202" y="4037912"/>
              <a:ext cx="989439" cy="518521"/>
            </a:xfrm>
            <a:custGeom>
              <a:rect b="b" l="l" r="r" t="t"/>
              <a:pathLst>
                <a:path extrusionOk="0" h="14498" w="27665">
                  <a:moveTo>
                    <a:pt x="13837" y="1"/>
                  </a:moveTo>
                  <a:cubicBezTo>
                    <a:pt x="6192" y="1"/>
                    <a:pt x="1" y="6201"/>
                    <a:pt x="1" y="13837"/>
                  </a:cubicBezTo>
                  <a:lnTo>
                    <a:pt x="1" y="13864"/>
                  </a:lnTo>
                  <a:cubicBezTo>
                    <a:pt x="1" y="14212"/>
                    <a:pt x="295" y="14497"/>
                    <a:pt x="643" y="14497"/>
                  </a:cubicBezTo>
                  <a:lnTo>
                    <a:pt x="1223" y="14497"/>
                  </a:lnTo>
                  <a:cubicBezTo>
                    <a:pt x="1580" y="14497"/>
                    <a:pt x="1865" y="14203"/>
                    <a:pt x="1865" y="13837"/>
                  </a:cubicBezTo>
                  <a:cubicBezTo>
                    <a:pt x="1865" y="7227"/>
                    <a:pt x="7227" y="1865"/>
                    <a:pt x="13837" y="1865"/>
                  </a:cubicBezTo>
                  <a:cubicBezTo>
                    <a:pt x="20448" y="1865"/>
                    <a:pt x="25800" y="7227"/>
                    <a:pt x="25800" y="13837"/>
                  </a:cubicBezTo>
                  <a:cubicBezTo>
                    <a:pt x="25800" y="14203"/>
                    <a:pt x="26086" y="14497"/>
                    <a:pt x="26443" y="14497"/>
                  </a:cubicBezTo>
                  <a:lnTo>
                    <a:pt x="27022" y="14497"/>
                  </a:lnTo>
                  <a:cubicBezTo>
                    <a:pt x="27370" y="14497"/>
                    <a:pt x="27665" y="14212"/>
                    <a:pt x="27665" y="13864"/>
                  </a:cubicBezTo>
                  <a:lnTo>
                    <a:pt x="27665" y="13837"/>
                  </a:lnTo>
                  <a:cubicBezTo>
                    <a:pt x="27665" y="6201"/>
                    <a:pt x="21474" y="1"/>
                    <a:pt x="13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3788331" y="4028041"/>
              <a:ext cx="1009217" cy="538263"/>
            </a:xfrm>
            <a:custGeom>
              <a:rect b="b" l="l" r="r" t="t"/>
              <a:pathLst>
                <a:path extrusionOk="0" h="15050" w="28218">
                  <a:moveTo>
                    <a:pt x="14113" y="562"/>
                  </a:moveTo>
                  <a:cubicBezTo>
                    <a:pt x="21580" y="562"/>
                    <a:pt x="27664" y="6637"/>
                    <a:pt x="27664" y="14113"/>
                  </a:cubicBezTo>
                  <a:lnTo>
                    <a:pt x="27664" y="14131"/>
                  </a:lnTo>
                  <a:cubicBezTo>
                    <a:pt x="27655" y="14336"/>
                    <a:pt x="27495" y="14488"/>
                    <a:pt x="27298" y="14488"/>
                  </a:cubicBezTo>
                  <a:lnTo>
                    <a:pt x="26719" y="14488"/>
                  </a:lnTo>
                  <a:cubicBezTo>
                    <a:pt x="26620" y="14488"/>
                    <a:pt x="26531" y="14452"/>
                    <a:pt x="26469" y="14381"/>
                  </a:cubicBezTo>
                  <a:cubicBezTo>
                    <a:pt x="26397" y="14309"/>
                    <a:pt x="26353" y="14220"/>
                    <a:pt x="26362" y="14113"/>
                  </a:cubicBezTo>
                  <a:cubicBezTo>
                    <a:pt x="26362" y="7360"/>
                    <a:pt x="20866" y="1865"/>
                    <a:pt x="14113" y="1865"/>
                  </a:cubicBezTo>
                  <a:cubicBezTo>
                    <a:pt x="7360" y="1865"/>
                    <a:pt x="1865" y="7360"/>
                    <a:pt x="1865" y="14113"/>
                  </a:cubicBezTo>
                  <a:cubicBezTo>
                    <a:pt x="1865" y="14220"/>
                    <a:pt x="1820" y="14309"/>
                    <a:pt x="1757" y="14381"/>
                  </a:cubicBezTo>
                  <a:cubicBezTo>
                    <a:pt x="1686" y="14452"/>
                    <a:pt x="1597" y="14488"/>
                    <a:pt x="1499" y="14488"/>
                  </a:cubicBezTo>
                  <a:lnTo>
                    <a:pt x="919" y="14488"/>
                  </a:lnTo>
                  <a:cubicBezTo>
                    <a:pt x="723" y="14488"/>
                    <a:pt x="562" y="14327"/>
                    <a:pt x="562" y="14140"/>
                  </a:cubicBezTo>
                  <a:lnTo>
                    <a:pt x="562" y="14113"/>
                  </a:lnTo>
                  <a:cubicBezTo>
                    <a:pt x="562" y="6637"/>
                    <a:pt x="6637" y="562"/>
                    <a:pt x="14113" y="562"/>
                  </a:cubicBezTo>
                  <a:close/>
                  <a:moveTo>
                    <a:pt x="14113" y="0"/>
                  </a:moveTo>
                  <a:cubicBezTo>
                    <a:pt x="6334" y="0"/>
                    <a:pt x="0" y="6334"/>
                    <a:pt x="0" y="14113"/>
                  </a:cubicBezTo>
                  <a:lnTo>
                    <a:pt x="0" y="14140"/>
                  </a:lnTo>
                  <a:cubicBezTo>
                    <a:pt x="0" y="14639"/>
                    <a:pt x="419" y="15050"/>
                    <a:pt x="919" y="15050"/>
                  </a:cubicBezTo>
                  <a:lnTo>
                    <a:pt x="1499" y="15050"/>
                  </a:lnTo>
                  <a:cubicBezTo>
                    <a:pt x="1749" y="15050"/>
                    <a:pt x="1981" y="14952"/>
                    <a:pt x="2150" y="14773"/>
                  </a:cubicBezTo>
                  <a:cubicBezTo>
                    <a:pt x="2328" y="14595"/>
                    <a:pt x="2418" y="14363"/>
                    <a:pt x="2418" y="14113"/>
                  </a:cubicBezTo>
                  <a:cubicBezTo>
                    <a:pt x="2418" y="7663"/>
                    <a:pt x="7663" y="2418"/>
                    <a:pt x="14113" y="2418"/>
                  </a:cubicBezTo>
                  <a:cubicBezTo>
                    <a:pt x="20554" y="2418"/>
                    <a:pt x="25800" y="7663"/>
                    <a:pt x="25800" y="14113"/>
                  </a:cubicBezTo>
                  <a:cubicBezTo>
                    <a:pt x="25800" y="14363"/>
                    <a:pt x="25898" y="14595"/>
                    <a:pt x="26067" y="14773"/>
                  </a:cubicBezTo>
                  <a:cubicBezTo>
                    <a:pt x="26237" y="14952"/>
                    <a:pt x="26469" y="15050"/>
                    <a:pt x="26719" y="15050"/>
                  </a:cubicBezTo>
                  <a:lnTo>
                    <a:pt x="27298" y="15050"/>
                  </a:lnTo>
                  <a:cubicBezTo>
                    <a:pt x="27807" y="15050"/>
                    <a:pt x="28217" y="14639"/>
                    <a:pt x="28217" y="14140"/>
                  </a:cubicBezTo>
                  <a:lnTo>
                    <a:pt x="28217" y="14113"/>
                  </a:lnTo>
                  <a:cubicBezTo>
                    <a:pt x="28217" y="6334"/>
                    <a:pt x="21892" y="0"/>
                    <a:pt x="14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1"/>
            <p:cNvSpPr/>
            <p:nvPr/>
          </p:nvSpPr>
          <p:spPr>
            <a:xfrm>
              <a:off x="3943372" y="4182761"/>
              <a:ext cx="46959" cy="47281"/>
            </a:xfrm>
            <a:custGeom>
              <a:rect b="b" l="l" r="r" t="t"/>
              <a:pathLst>
                <a:path extrusionOk="0" h="1322" w="1313">
                  <a:moveTo>
                    <a:pt x="1312" y="132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1"/>
            <p:cNvSpPr/>
            <p:nvPr/>
          </p:nvSpPr>
          <p:spPr>
            <a:xfrm>
              <a:off x="3932214" y="4172889"/>
              <a:ext cx="68955" cy="67024"/>
            </a:xfrm>
            <a:custGeom>
              <a:rect b="b" l="l" r="r" t="t"/>
              <a:pathLst>
                <a:path extrusionOk="0" h="1874" w="1928">
                  <a:moveTo>
                    <a:pt x="312" y="0"/>
                  </a:moveTo>
                  <a:cubicBezTo>
                    <a:pt x="239" y="0"/>
                    <a:pt x="165" y="27"/>
                    <a:pt x="107" y="80"/>
                  </a:cubicBezTo>
                  <a:cubicBezTo>
                    <a:pt x="0" y="188"/>
                    <a:pt x="0" y="366"/>
                    <a:pt x="107" y="473"/>
                  </a:cubicBezTo>
                  <a:lnTo>
                    <a:pt x="1428" y="1793"/>
                  </a:lnTo>
                  <a:cubicBezTo>
                    <a:pt x="1481" y="1847"/>
                    <a:pt x="1553" y="1874"/>
                    <a:pt x="1624" y="1874"/>
                  </a:cubicBezTo>
                  <a:cubicBezTo>
                    <a:pt x="1695" y="1874"/>
                    <a:pt x="1767" y="1847"/>
                    <a:pt x="1820" y="1793"/>
                  </a:cubicBezTo>
                  <a:cubicBezTo>
                    <a:pt x="1927" y="1686"/>
                    <a:pt x="1927" y="1508"/>
                    <a:pt x="1820" y="1401"/>
                  </a:cubicBezTo>
                  <a:lnTo>
                    <a:pt x="509" y="80"/>
                  </a:lnTo>
                  <a:cubicBezTo>
                    <a:pt x="455" y="27"/>
                    <a:pt x="384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1"/>
            <p:cNvSpPr/>
            <p:nvPr/>
          </p:nvSpPr>
          <p:spPr>
            <a:xfrm>
              <a:off x="4589145" y="4184370"/>
              <a:ext cx="53004" cy="52360"/>
            </a:xfrm>
            <a:custGeom>
              <a:rect b="b" l="l" r="r" t="t"/>
              <a:pathLst>
                <a:path extrusionOk="0" h="1464" w="1482">
                  <a:moveTo>
                    <a:pt x="1" y="1463"/>
                  </a:moveTo>
                  <a:lnTo>
                    <a:pt x="148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1"/>
            <p:cNvSpPr/>
            <p:nvPr/>
          </p:nvSpPr>
          <p:spPr>
            <a:xfrm>
              <a:off x="4577986" y="4174177"/>
              <a:ext cx="75035" cy="72424"/>
            </a:xfrm>
            <a:custGeom>
              <a:rect b="b" l="l" r="r" t="t"/>
              <a:pathLst>
                <a:path extrusionOk="0" h="2025" w="2098">
                  <a:moveTo>
                    <a:pt x="1789" y="1"/>
                  </a:moveTo>
                  <a:cubicBezTo>
                    <a:pt x="1720" y="1"/>
                    <a:pt x="1650" y="28"/>
                    <a:pt x="1598" y="80"/>
                  </a:cubicBezTo>
                  <a:lnTo>
                    <a:pt x="117" y="1543"/>
                  </a:lnTo>
                  <a:cubicBezTo>
                    <a:pt x="1" y="1659"/>
                    <a:pt x="1" y="1829"/>
                    <a:pt x="108" y="1945"/>
                  </a:cubicBezTo>
                  <a:cubicBezTo>
                    <a:pt x="161" y="1998"/>
                    <a:pt x="242" y="2025"/>
                    <a:pt x="313" y="2025"/>
                  </a:cubicBezTo>
                  <a:cubicBezTo>
                    <a:pt x="384" y="2025"/>
                    <a:pt x="456" y="1998"/>
                    <a:pt x="509" y="1945"/>
                  </a:cubicBezTo>
                  <a:lnTo>
                    <a:pt x="1990" y="482"/>
                  </a:lnTo>
                  <a:cubicBezTo>
                    <a:pt x="2097" y="375"/>
                    <a:pt x="2097" y="196"/>
                    <a:pt x="1990" y="89"/>
                  </a:cubicBezTo>
                  <a:cubicBezTo>
                    <a:pt x="1935" y="30"/>
                    <a:pt x="1862" y="1"/>
                    <a:pt x="1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1"/>
            <p:cNvSpPr/>
            <p:nvPr/>
          </p:nvSpPr>
          <p:spPr>
            <a:xfrm>
              <a:off x="4603523" y="4414089"/>
              <a:ext cx="77252" cy="77252"/>
            </a:xfrm>
            <a:custGeom>
              <a:rect b="b" l="l" r="r" t="t"/>
              <a:pathLst>
                <a:path extrusionOk="0" h="2160" w="2160">
                  <a:moveTo>
                    <a:pt x="1080" y="0"/>
                  </a:moveTo>
                  <a:cubicBezTo>
                    <a:pt x="482" y="0"/>
                    <a:pt x="0" y="491"/>
                    <a:pt x="0" y="1080"/>
                  </a:cubicBezTo>
                  <a:cubicBezTo>
                    <a:pt x="0" y="1678"/>
                    <a:pt x="482" y="2159"/>
                    <a:pt x="1080" y="2159"/>
                  </a:cubicBezTo>
                  <a:cubicBezTo>
                    <a:pt x="1677" y="2159"/>
                    <a:pt x="2159" y="1678"/>
                    <a:pt x="2159" y="1080"/>
                  </a:cubicBezTo>
                  <a:cubicBezTo>
                    <a:pt x="2159" y="491"/>
                    <a:pt x="1677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1"/>
            <p:cNvSpPr/>
            <p:nvPr/>
          </p:nvSpPr>
          <p:spPr>
            <a:xfrm>
              <a:off x="4596799" y="4407722"/>
              <a:ext cx="90664" cy="90307"/>
            </a:xfrm>
            <a:custGeom>
              <a:rect b="b" l="l" r="r" t="t"/>
              <a:pathLst>
                <a:path extrusionOk="0" h="2525" w="2535">
                  <a:moveTo>
                    <a:pt x="1268" y="366"/>
                  </a:moveTo>
                  <a:cubicBezTo>
                    <a:pt x="1758" y="366"/>
                    <a:pt x="2160" y="767"/>
                    <a:pt x="2160" y="1258"/>
                  </a:cubicBezTo>
                  <a:cubicBezTo>
                    <a:pt x="2160" y="1749"/>
                    <a:pt x="1758" y="2150"/>
                    <a:pt x="1268" y="2150"/>
                  </a:cubicBezTo>
                  <a:cubicBezTo>
                    <a:pt x="777" y="2150"/>
                    <a:pt x="376" y="1749"/>
                    <a:pt x="376" y="1258"/>
                  </a:cubicBezTo>
                  <a:cubicBezTo>
                    <a:pt x="376" y="767"/>
                    <a:pt x="777" y="366"/>
                    <a:pt x="1268" y="366"/>
                  </a:cubicBezTo>
                  <a:close/>
                  <a:moveTo>
                    <a:pt x="1268" y="0"/>
                  </a:moveTo>
                  <a:cubicBezTo>
                    <a:pt x="572" y="0"/>
                    <a:pt x="1" y="562"/>
                    <a:pt x="1" y="1258"/>
                  </a:cubicBezTo>
                  <a:cubicBezTo>
                    <a:pt x="1" y="1954"/>
                    <a:pt x="572" y="2525"/>
                    <a:pt x="1268" y="2525"/>
                  </a:cubicBezTo>
                  <a:cubicBezTo>
                    <a:pt x="1964" y="2525"/>
                    <a:pt x="2535" y="1954"/>
                    <a:pt x="2535" y="1258"/>
                  </a:cubicBezTo>
                  <a:cubicBezTo>
                    <a:pt x="2535" y="562"/>
                    <a:pt x="1964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1"/>
            <p:cNvSpPr/>
            <p:nvPr/>
          </p:nvSpPr>
          <p:spPr>
            <a:xfrm>
              <a:off x="4330385" y="4307187"/>
              <a:ext cx="76931" cy="76931"/>
            </a:xfrm>
            <a:custGeom>
              <a:rect b="b" l="l" r="r" t="t"/>
              <a:pathLst>
                <a:path extrusionOk="0" h="2151" w="2151">
                  <a:moveTo>
                    <a:pt x="1080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9"/>
                    <a:pt x="483" y="2151"/>
                    <a:pt x="1080" y="2151"/>
                  </a:cubicBezTo>
                  <a:cubicBezTo>
                    <a:pt x="1669" y="2151"/>
                    <a:pt x="2151" y="1669"/>
                    <a:pt x="2151" y="1071"/>
                  </a:cubicBezTo>
                  <a:cubicBezTo>
                    <a:pt x="2151" y="483"/>
                    <a:pt x="1669" y="1"/>
                    <a:pt x="10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1"/>
            <p:cNvSpPr/>
            <p:nvPr/>
          </p:nvSpPr>
          <p:spPr>
            <a:xfrm>
              <a:off x="4323697" y="4300499"/>
              <a:ext cx="90342" cy="90342"/>
            </a:xfrm>
            <a:custGeom>
              <a:rect b="b" l="l" r="r" t="t"/>
              <a:pathLst>
                <a:path extrusionOk="0" h="2526" w="2526">
                  <a:moveTo>
                    <a:pt x="1267" y="366"/>
                  </a:moveTo>
                  <a:cubicBezTo>
                    <a:pt x="1758" y="366"/>
                    <a:pt x="2159" y="768"/>
                    <a:pt x="2159" y="1258"/>
                  </a:cubicBezTo>
                  <a:cubicBezTo>
                    <a:pt x="2159" y="1749"/>
                    <a:pt x="1758" y="2151"/>
                    <a:pt x="1267" y="2151"/>
                  </a:cubicBezTo>
                  <a:cubicBezTo>
                    <a:pt x="777" y="2151"/>
                    <a:pt x="375" y="1749"/>
                    <a:pt x="375" y="1258"/>
                  </a:cubicBezTo>
                  <a:cubicBezTo>
                    <a:pt x="375" y="768"/>
                    <a:pt x="777" y="366"/>
                    <a:pt x="1267" y="366"/>
                  </a:cubicBezTo>
                  <a:close/>
                  <a:moveTo>
                    <a:pt x="1267" y="1"/>
                  </a:moveTo>
                  <a:cubicBezTo>
                    <a:pt x="572" y="1"/>
                    <a:pt x="1" y="563"/>
                    <a:pt x="1" y="1258"/>
                  </a:cubicBezTo>
                  <a:cubicBezTo>
                    <a:pt x="1" y="1954"/>
                    <a:pt x="572" y="2525"/>
                    <a:pt x="1267" y="2525"/>
                  </a:cubicBezTo>
                  <a:cubicBezTo>
                    <a:pt x="1963" y="2525"/>
                    <a:pt x="2525" y="1954"/>
                    <a:pt x="2525" y="1258"/>
                  </a:cubicBezTo>
                  <a:cubicBezTo>
                    <a:pt x="2525" y="563"/>
                    <a:pt x="1963" y="1"/>
                    <a:pt x="1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1"/>
            <p:cNvSpPr/>
            <p:nvPr/>
          </p:nvSpPr>
          <p:spPr>
            <a:xfrm>
              <a:off x="4168012" y="4147675"/>
              <a:ext cx="77217" cy="76931"/>
            </a:xfrm>
            <a:custGeom>
              <a:rect b="b" l="l" r="r" t="t"/>
              <a:pathLst>
                <a:path extrusionOk="0" h="2151" w="2159">
                  <a:moveTo>
                    <a:pt x="1080" y="0"/>
                  </a:moveTo>
                  <a:cubicBezTo>
                    <a:pt x="482" y="0"/>
                    <a:pt x="0" y="482"/>
                    <a:pt x="0" y="1080"/>
                  </a:cubicBezTo>
                  <a:cubicBezTo>
                    <a:pt x="0" y="1669"/>
                    <a:pt x="482" y="2150"/>
                    <a:pt x="1080" y="2150"/>
                  </a:cubicBezTo>
                  <a:cubicBezTo>
                    <a:pt x="1677" y="2150"/>
                    <a:pt x="2159" y="1669"/>
                    <a:pt x="2159" y="1080"/>
                  </a:cubicBezTo>
                  <a:cubicBezTo>
                    <a:pt x="2159" y="482"/>
                    <a:pt x="1677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1"/>
            <p:cNvSpPr/>
            <p:nvPr/>
          </p:nvSpPr>
          <p:spPr>
            <a:xfrm>
              <a:off x="4161288" y="4140987"/>
              <a:ext cx="90664" cy="90307"/>
            </a:xfrm>
            <a:custGeom>
              <a:rect b="b" l="l" r="r" t="t"/>
              <a:pathLst>
                <a:path extrusionOk="0" h="2525" w="2535">
                  <a:moveTo>
                    <a:pt x="1268" y="375"/>
                  </a:moveTo>
                  <a:cubicBezTo>
                    <a:pt x="1758" y="375"/>
                    <a:pt x="2160" y="776"/>
                    <a:pt x="2160" y="1267"/>
                  </a:cubicBezTo>
                  <a:cubicBezTo>
                    <a:pt x="2160" y="1758"/>
                    <a:pt x="1758" y="2159"/>
                    <a:pt x="1268" y="2159"/>
                  </a:cubicBezTo>
                  <a:cubicBezTo>
                    <a:pt x="777" y="2159"/>
                    <a:pt x="375" y="1758"/>
                    <a:pt x="375" y="1267"/>
                  </a:cubicBezTo>
                  <a:cubicBezTo>
                    <a:pt x="375" y="776"/>
                    <a:pt x="777" y="375"/>
                    <a:pt x="1268" y="375"/>
                  </a:cubicBezTo>
                  <a:close/>
                  <a:moveTo>
                    <a:pt x="1268" y="0"/>
                  </a:moveTo>
                  <a:cubicBezTo>
                    <a:pt x="572" y="0"/>
                    <a:pt x="1" y="571"/>
                    <a:pt x="1" y="1267"/>
                  </a:cubicBezTo>
                  <a:cubicBezTo>
                    <a:pt x="1" y="1963"/>
                    <a:pt x="572" y="2525"/>
                    <a:pt x="1268" y="2525"/>
                  </a:cubicBezTo>
                  <a:cubicBezTo>
                    <a:pt x="1963" y="2525"/>
                    <a:pt x="2534" y="1963"/>
                    <a:pt x="2534" y="1267"/>
                  </a:cubicBezTo>
                  <a:cubicBezTo>
                    <a:pt x="2534" y="571"/>
                    <a:pt x="1963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1"/>
            <p:cNvSpPr/>
            <p:nvPr/>
          </p:nvSpPr>
          <p:spPr>
            <a:xfrm>
              <a:off x="3904782" y="4423030"/>
              <a:ext cx="76931" cy="77252"/>
            </a:xfrm>
            <a:custGeom>
              <a:rect b="b" l="l" r="r" t="t"/>
              <a:pathLst>
                <a:path extrusionOk="0" h="2160" w="2151">
                  <a:moveTo>
                    <a:pt x="1080" y="0"/>
                  </a:moveTo>
                  <a:cubicBezTo>
                    <a:pt x="482" y="0"/>
                    <a:pt x="0" y="482"/>
                    <a:pt x="0" y="1080"/>
                  </a:cubicBezTo>
                  <a:cubicBezTo>
                    <a:pt x="0" y="1677"/>
                    <a:pt x="482" y="2159"/>
                    <a:pt x="1080" y="2159"/>
                  </a:cubicBezTo>
                  <a:cubicBezTo>
                    <a:pt x="1668" y="2159"/>
                    <a:pt x="2150" y="1677"/>
                    <a:pt x="2150" y="1080"/>
                  </a:cubicBezTo>
                  <a:cubicBezTo>
                    <a:pt x="2150" y="482"/>
                    <a:pt x="1668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1"/>
            <p:cNvSpPr/>
            <p:nvPr/>
          </p:nvSpPr>
          <p:spPr>
            <a:xfrm>
              <a:off x="3898058" y="4416306"/>
              <a:ext cx="90342" cy="90664"/>
            </a:xfrm>
            <a:custGeom>
              <a:rect b="b" l="l" r="r" t="t"/>
              <a:pathLst>
                <a:path extrusionOk="0" h="2535" w="2526">
                  <a:moveTo>
                    <a:pt x="1268" y="376"/>
                  </a:moveTo>
                  <a:cubicBezTo>
                    <a:pt x="1758" y="376"/>
                    <a:pt x="2151" y="777"/>
                    <a:pt x="2151" y="1268"/>
                  </a:cubicBezTo>
                  <a:cubicBezTo>
                    <a:pt x="2151" y="1758"/>
                    <a:pt x="1758" y="2160"/>
                    <a:pt x="1268" y="2160"/>
                  </a:cubicBezTo>
                  <a:cubicBezTo>
                    <a:pt x="777" y="2160"/>
                    <a:pt x="376" y="1758"/>
                    <a:pt x="376" y="1268"/>
                  </a:cubicBezTo>
                  <a:cubicBezTo>
                    <a:pt x="376" y="777"/>
                    <a:pt x="777" y="376"/>
                    <a:pt x="1268" y="376"/>
                  </a:cubicBezTo>
                  <a:close/>
                  <a:moveTo>
                    <a:pt x="1268" y="1"/>
                  </a:moveTo>
                  <a:cubicBezTo>
                    <a:pt x="572" y="1"/>
                    <a:pt x="1" y="572"/>
                    <a:pt x="1" y="1268"/>
                  </a:cubicBezTo>
                  <a:cubicBezTo>
                    <a:pt x="1" y="1964"/>
                    <a:pt x="572" y="2534"/>
                    <a:pt x="1268" y="2534"/>
                  </a:cubicBezTo>
                  <a:cubicBezTo>
                    <a:pt x="1964" y="2534"/>
                    <a:pt x="2526" y="1964"/>
                    <a:pt x="2526" y="1268"/>
                  </a:cubicBezTo>
                  <a:cubicBezTo>
                    <a:pt x="2526" y="572"/>
                    <a:pt x="1964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1"/>
            <p:cNvSpPr/>
            <p:nvPr/>
          </p:nvSpPr>
          <p:spPr>
            <a:xfrm>
              <a:off x="4039401" y="4431077"/>
              <a:ext cx="109155" cy="61122"/>
            </a:xfrm>
            <a:custGeom>
              <a:rect b="b" l="l" r="r" t="t"/>
              <a:pathLst>
                <a:path extrusionOk="0" h="1709" w="3052">
                  <a:moveTo>
                    <a:pt x="1826" y="1"/>
                  </a:moveTo>
                  <a:cubicBezTo>
                    <a:pt x="1656" y="1"/>
                    <a:pt x="1484" y="23"/>
                    <a:pt x="1312" y="70"/>
                  </a:cubicBezTo>
                  <a:cubicBezTo>
                    <a:pt x="679" y="248"/>
                    <a:pt x="215" y="712"/>
                    <a:pt x="1" y="1274"/>
                  </a:cubicBezTo>
                  <a:cubicBezTo>
                    <a:pt x="344" y="1552"/>
                    <a:pt x="776" y="1709"/>
                    <a:pt x="1226" y="1709"/>
                  </a:cubicBezTo>
                  <a:cubicBezTo>
                    <a:pt x="1397" y="1709"/>
                    <a:pt x="1569" y="1686"/>
                    <a:pt x="1741" y="1640"/>
                  </a:cubicBezTo>
                  <a:cubicBezTo>
                    <a:pt x="2365" y="1461"/>
                    <a:pt x="2838" y="997"/>
                    <a:pt x="3052" y="435"/>
                  </a:cubicBezTo>
                  <a:cubicBezTo>
                    <a:pt x="2709" y="157"/>
                    <a:pt x="2276" y="1"/>
                    <a:pt x="1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1"/>
            <p:cNvSpPr/>
            <p:nvPr/>
          </p:nvSpPr>
          <p:spPr>
            <a:xfrm>
              <a:off x="4032391" y="4424496"/>
              <a:ext cx="123210" cy="74177"/>
            </a:xfrm>
            <a:custGeom>
              <a:rect b="b" l="l" r="r" t="t"/>
              <a:pathLst>
                <a:path extrusionOk="0" h="2074" w="3445">
                  <a:moveTo>
                    <a:pt x="2014" y="371"/>
                  </a:moveTo>
                  <a:cubicBezTo>
                    <a:pt x="2368" y="371"/>
                    <a:pt x="2718" y="477"/>
                    <a:pt x="3016" y="682"/>
                  </a:cubicBezTo>
                  <a:cubicBezTo>
                    <a:pt x="2802" y="1146"/>
                    <a:pt x="2383" y="1503"/>
                    <a:pt x="1892" y="1645"/>
                  </a:cubicBezTo>
                  <a:cubicBezTo>
                    <a:pt x="1740" y="1686"/>
                    <a:pt x="1584" y="1706"/>
                    <a:pt x="1429" y="1706"/>
                  </a:cubicBezTo>
                  <a:cubicBezTo>
                    <a:pt x="1073" y="1706"/>
                    <a:pt x="721" y="1601"/>
                    <a:pt x="429" y="1396"/>
                  </a:cubicBezTo>
                  <a:cubicBezTo>
                    <a:pt x="643" y="932"/>
                    <a:pt x="1053" y="575"/>
                    <a:pt x="1553" y="432"/>
                  </a:cubicBezTo>
                  <a:cubicBezTo>
                    <a:pt x="1705" y="391"/>
                    <a:pt x="1860" y="371"/>
                    <a:pt x="2014" y="371"/>
                  </a:cubicBezTo>
                  <a:close/>
                  <a:moveTo>
                    <a:pt x="2019" y="0"/>
                  </a:moveTo>
                  <a:cubicBezTo>
                    <a:pt x="1830" y="0"/>
                    <a:pt x="1640" y="25"/>
                    <a:pt x="1455" y="75"/>
                  </a:cubicBezTo>
                  <a:cubicBezTo>
                    <a:pt x="795" y="263"/>
                    <a:pt x="259" y="753"/>
                    <a:pt x="27" y="1396"/>
                  </a:cubicBezTo>
                  <a:cubicBezTo>
                    <a:pt x="1" y="1467"/>
                    <a:pt x="18" y="1556"/>
                    <a:pt x="81" y="1601"/>
                  </a:cubicBezTo>
                  <a:cubicBezTo>
                    <a:pt x="465" y="1913"/>
                    <a:pt x="946" y="2074"/>
                    <a:pt x="1428" y="2074"/>
                  </a:cubicBezTo>
                  <a:cubicBezTo>
                    <a:pt x="1615" y="2074"/>
                    <a:pt x="1803" y="2047"/>
                    <a:pt x="1990" y="2002"/>
                  </a:cubicBezTo>
                  <a:cubicBezTo>
                    <a:pt x="2641" y="1815"/>
                    <a:pt x="3177" y="1324"/>
                    <a:pt x="3417" y="682"/>
                  </a:cubicBezTo>
                  <a:cubicBezTo>
                    <a:pt x="3444" y="610"/>
                    <a:pt x="3426" y="521"/>
                    <a:pt x="3364" y="477"/>
                  </a:cubicBezTo>
                  <a:cubicBezTo>
                    <a:pt x="2979" y="162"/>
                    <a:pt x="2502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1"/>
            <p:cNvSpPr/>
            <p:nvPr/>
          </p:nvSpPr>
          <p:spPr>
            <a:xfrm>
              <a:off x="4420048" y="4186194"/>
              <a:ext cx="84906" cy="84727"/>
            </a:xfrm>
            <a:custGeom>
              <a:rect b="b" l="l" r="r" t="t"/>
              <a:pathLst>
                <a:path extrusionOk="0" h="2369" w="2374">
                  <a:moveTo>
                    <a:pt x="338" y="1"/>
                  </a:moveTo>
                  <a:cubicBezTo>
                    <a:pt x="267" y="1"/>
                    <a:pt x="196" y="5"/>
                    <a:pt x="126" y="12"/>
                  </a:cubicBezTo>
                  <a:cubicBezTo>
                    <a:pt x="1" y="601"/>
                    <a:pt x="152" y="1243"/>
                    <a:pt x="590" y="1725"/>
                  </a:cubicBezTo>
                  <a:cubicBezTo>
                    <a:pt x="969" y="2152"/>
                    <a:pt x="1503" y="2369"/>
                    <a:pt x="2043" y="2369"/>
                  </a:cubicBezTo>
                  <a:cubicBezTo>
                    <a:pt x="2111" y="2369"/>
                    <a:pt x="2180" y="2365"/>
                    <a:pt x="2249" y="2358"/>
                  </a:cubicBezTo>
                  <a:cubicBezTo>
                    <a:pt x="2374" y="1760"/>
                    <a:pt x="2222" y="1118"/>
                    <a:pt x="1785" y="636"/>
                  </a:cubicBezTo>
                  <a:cubicBezTo>
                    <a:pt x="1399" y="211"/>
                    <a:pt x="873" y="1"/>
                    <a:pt x="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1"/>
            <p:cNvSpPr/>
            <p:nvPr/>
          </p:nvSpPr>
          <p:spPr>
            <a:xfrm>
              <a:off x="4413038" y="4179470"/>
              <a:ext cx="98926" cy="98103"/>
            </a:xfrm>
            <a:custGeom>
              <a:rect b="b" l="l" r="r" t="t"/>
              <a:pathLst>
                <a:path extrusionOk="0" h="2743" w="2766">
                  <a:moveTo>
                    <a:pt x="543" y="377"/>
                  </a:moveTo>
                  <a:cubicBezTo>
                    <a:pt x="1031" y="377"/>
                    <a:pt x="1513" y="581"/>
                    <a:pt x="1847" y="949"/>
                  </a:cubicBezTo>
                  <a:cubicBezTo>
                    <a:pt x="2195" y="1333"/>
                    <a:pt x="2356" y="1859"/>
                    <a:pt x="2284" y="2368"/>
                  </a:cubicBezTo>
                  <a:cubicBezTo>
                    <a:pt x="2264" y="2368"/>
                    <a:pt x="2244" y="2369"/>
                    <a:pt x="2224" y="2369"/>
                  </a:cubicBezTo>
                  <a:cubicBezTo>
                    <a:pt x="1728" y="2369"/>
                    <a:pt x="1254" y="2156"/>
                    <a:pt x="919" y="1788"/>
                  </a:cubicBezTo>
                  <a:cubicBezTo>
                    <a:pt x="571" y="1404"/>
                    <a:pt x="411" y="887"/>
                    <a:pt x="482" y="378"/>
                  </a:cubicBezTo>
                  <a:cubicBezTo>
                    <a:pt x="503" y="377"/>
                    <a:pt x="523" y="377"/>
                    <a:pt x="543" y="377"/>
                  </a:cubicBezTo>
                  <a:close/>
                  <a:moveTo>
                    <a:pt x="527" y="1"/>
                  </a:moveTo>
                  <a:cubicBezTo>
                    <a:pt x="453" y="1"/>
                    <a:pt x="378" y="5"/>
                    <a:pt x="304" y="12"/>
                  </a:cubicBezTo>
                  <a:cubicBezTo>
                    <a:pt x="223" y="21"/>
                    <a:pt x="161" y="84"/>
                    <a:pt x="143" y="164"/>
                  </a:cubicBezTo>
                  <a:cubicBezTo>
                    <a:pt x="0" y="833"/>
                    <a:pt x="188" y="1538"/>
                    <a:pt x="643" y="2038"/>
                  </a:cubicBezTo>
                  <a:cubicBezTo>
                    <a:pt x="1044" y="2484"/>
                    <a:pt x="1624" y="2742"/>
                    <a:pt x="2231" y="2742"/>
                  </a:cubicBezTo>
                  <a:cubicBezTo>
                    <a:pt x="2302" y="2742"/>
                    <a:pt x="2382" y="2733"/>
                    <a:pt x="2463" y="2724"/>
                  </a:cubicBezTo>
                  <a:cubicBezTo>
                    <a:pt x="2543" y="2715"/>
                    <a:pt x="2605" y="2662"/>
                    <a:pt x="2623" y="2582"/>
                  </a:cubicBezTo>
                  <a:cubicBezTo>
                    <a:pt x="2766" y="1913"/>
                    <a:pt x="2579" y="1208"/>
                    <a:pt x="2124" y="699"/>
                  </a:cubicBezTo>
                  <a:cubicBezTo>
                    <a:pt x="1719" y="255"/>
                    <a:pt x="1130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1"/>
            <p:cNvSpPr/>
            <p:nvPr/>
          </p:nvSpPr>
          <p:spPr>
            <a:xfrm>
              <a:off x="4074844" y="4237946"/>
              <a:ext cx="112982" cy="58154"/>
            </a:xfrm>
            <a:custGeom>
              <a:rect b="b" l="l" r="r" t="t"/>
              <a:pathLst>
                <a:path extrusionOk="0" h="1626" w="3159">
                  <a:moveTo>
                    <a:pt x="1615" y="0"/>
                  </a:moveTo>
                  <a:cubicBezTo>
                    <a:pt x="1597" y="0"/>
                    <a:pt x="1579" y="1"/>
                    <a:pt x="1561" y="1"/>
                  </a:cubicBezTo>
                  <a:cubicBezTo>
                    <a:pt x="910" y="19"/>
                    <a:pt x="339" y="358"/>
                    <a:pt x="0" y="857"/>
                  </a:cubicBezTo>
                  <a:cubicBezTo>
                    <a:pt x="356" y="1326"/>
                    <a:pt x="922" y="1625"/>
                    <a:pt x="1551" y="1625"/>
                  </a:cubicBezTo>
                  <a:cubicBezTo>
                    <a:pt x="1570" y="1625"/>
                    <a:pt x="1588" y="1625"/>
                    <a:pt x="1606" y="1625"/>
                  </a:cubicBezTo>
                  <a:cubicBezTo>
                    <a:pt x="2257" y="1607"/>
                    <a:pt x="2819" y="1268"/>
                    <a:pt x="3158" y="768"/>
                  </a:cubicBezTo>
                  <a:cubicBezTo>
                    <a:pt x="2803" y="300"/>
                    <a:pt x="2236" y="0"/>
                    <a:pt x="1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1"/>
            <p:cNvSpPr/>
            <p:nvPr/>
          </p:nvSpPr>
          <p:spPr>
            <a:xfrm>
              <a:off x="4067799" y="4231222"/>
              <a:ext cx="127037" cy="71566"/>
            </a:xfrm>
            <a:custGeom>
              <a:rect b="b" l="l" r="r" t="t"/>
              <a:pathLst>
                <a:path extrusionOk="0" h="2001" w="3552">
                  <a:moveTo>
                    <a:pt x="1816" y="375"/>
                  </a:moveTo>
                  <a:cubicBezTo>
                    <a:pt x="2313" y="375"/>
                    <a:pt x="2788" y="596"/>
                    <a:pt x="3123" y="965"/>
                  </a:cubicBezTo>
                  <a:cubicBezTo>
                    <a:pt x="2802" y="1367"/>
                    <a:pt x="2311" y="1607"/>
                    <a:pt x="1794" y="1625"/>
                  </a:cubicBezTo>
                  <a:cubicBezTo>
                    <a:pt x="1774" y="1626"/>
                    <a:pt x="1755" y="1626"/>
                    <a:pt x="1735" y="1626"/>
                  </a:cubicBezTo>
                  <a:cubicBezTo>
                    <a:pt x="1246" y="1626"/>
                    <a:pt x="764" y="1414"/>
                    <a:pt x="438" y="1037"/>
                  </a:cubicBezTo>
                  <a:cubicBezTo>
                    <a:pt x="759" y="635"/>
                    <a:pt x="1241" y="394"/>
                    <a:pt x="1758" y="376"/>
                  </a:cubicBezTo>
                  <a:cubicBezTo>
                    <a:pt x="1778" y="376"/>
                    <a:pt x="1797" y="375"/>
                    <a:pt x="1816" y="375"/>
                  </a:cubicBezTo>
                  <a:close/>
                  <a:moveTo>
                    <a:pt x="1805" y="1"/>
                  </a:moveTo>
                  <a:cubicBezTo>
                    <a:pt x="1787" y="1"/>
                    <a:pt x="1768" y="1"/>
                    <a:pt x="1749" y="2"/>
                  </a:cubicBezTo>
                  <a:cubicBezTo>
                    <a:pt x="1062" y="28"/>
                    <a:pt x="429" y="376"/>
                    <a:pt x="45" y="947"/>
                  </a:cubicBezTo>
                  <a:cubicBezTo>
                    <a:pt x="1" y="1010"/>
                    <a:pt x="1" y="1099"/>
                    <a:pt x="54" y="1161"/>
                  </a:cubicBezTo>
                  <a:cubicBezTo>
                    <a:pt x="456" y="1688"/>
                    <a:pt x="1089" y="2000"/>
                    <a:pt x="1749" y="2000"/>
                  </a:cubicBezTo>
                  <a:lnTo>
                    <a:pt x="1803" y="2000"/>
                  </a:lnTo>
                  <a:cubicBezTo>
                    <a:pt x="2490" y="1982"/>
                    <a:pt x="3123" y="1625"/>
                    <a:pt x="3507" y="1063"/>
                  </a:cubicBezTo>
                  <a:cubicBezTo>
                    <a:pt x="3551" y="992"/>
                    <a:pt x="3551" y="903"/>
                    <a:pt x="3507" y="840"/>
                  </a:cubicBezTo>
                  <a:cubicBezTo>
                    <a:pt x="3099" y="311"/>
                    <a:pt x="2472" y="1"/>
                    <a:pt x="1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1"/>
            <p:cNvSpPr/>
            <p:nvPr/>
          </p:nvSpPr>
          <p:spPr>
            <a:xfrm>
              <a:off x="4436321" y="4423209"/>
              <a:ext cx="111408" cy="59227"/>
            </a:xfrm>
            <a:custGeom>
              <a:rect b="b" l="l" r="r" t="t"/>
              <a:pathLst>
                <a:path extrusionOk="0" h="1656" w="3115">
                  <a:moveTo>
                    <a:pt x="1758" y="0"/>
                  </a:moveTo>
                  <a:cubicBezTo>
                    <a:pt x="1647" y="0"/>
                    <a:pt x="1533" y="10"/>
                    <a:pt x="1419" y="31"/>
                  </a:cubicBezTo>
                  <a:cubicBezTo>
                    <a:pt x="777" y="138"/>
                    <a:pt x="268" y="548"/>
                    <a:pt x="1" y="1093"/>
                  </a:cubicBezTo>
                  <a:cubicBezTo>
                    <a:pt x="355" y="1447"/>
                    <a:pt x="845" y="1655"/>
                    <a:pt x="1368" y="1655"/>
                  </a:cubicBezTo>
                  <a:cubicBezTo>
                    <a:pt x="1476" y="1655"/>
                    <a:pt x="1585" y="1646"/>
                    <a:pt x="1696" y="1628"/>
                  </a:cubicBezTo>
                  <a:cubicBezTo>
                    <a:pt x="2338" y="1512"/>
                    <a:pt x="2847" y="1101"/>
                    <a:pt x="3114" y="557"/>
                  </a:cubicBezTo>
                  <a:cubicBezTo>
                    <a:pt x="2755" y="212"/>
                    <a:pt x="2275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1"/>
            <p:cNvSpPr/>
            <p:nvPr/>
          </p:nvSpPr>
          <p:spPr>
            <a:xfrm>
              <a:off x="4428990" y="4416485"/>
              <a:ext cx="125750" cy="72603"/>
            </a:xfrm>
            <a:custGeom>
              <a:rect b="b" l="l" r="r" t="t"/>
              <a:pathLst>
                <a:path extrusionOk="0" h="2030" w="3516">
                  <a:moveTo>
                    <a:pt x="1953" y="371"/>
                  </a:moveTo>
                  <a:cubicBezTo>
                    <a:pt x="2366" y="371"/>
                    <a:pt x="2764" y="517"/>
                    <a:pt x="3087" y="790"/>
                  </a:cubicBezTo>
                  <a:cubicBezTo>
                    <a:pt x="2820" y="1227"/>
                    <a:pt x="2374" y="1539"/>
                    <a:pt x="1865" y="1628"/>
                  </a:cubicBezTo>
                  <a:cubicBezTo>
                    <a:pt x="1765" y="1646"/>
                    <a:pt x="1665" y="1654"/>
                    <a:pt x="1565" y="1654"/>
                  </a:cubicBezTo>
                  <a:cubicBezTo>
                    <a:pt x="1155" y="1654"/>
                    <a:pt x="753" y="1510"/>
                    <a:pt x="438" y="1245"/>
                  </a:cubicBezTo>
                  <a:cubicBezTo>
                    <a:pt x="696" y="799"/>
                    <a:pt x="1142" y="487"/>
                    <a:pt x="1651" y="397"/>
                  </a:cubicBezTo>
                  <a:cubicBezTo>
                    <a:pt x="1752" y="380"/>
                    <a:pt x="1853" y="371"/>
                    <a:pt x="1953" y="371"/>
                  </a:cubicBezTo>
                  <a:close/>
                  <a:moveTo>
                    <a:pt x="1952" y="1"/>
                  </a:moveTo>
                  <a:cubicBezTo>
                    <a:pt x="1831" y="1"/>
                    <a:pt x="1710" y="11"/>
                    <a:pt x="1588" y="32"/>
                  </a:cubicBezTo>
                  <a:cubicBezTo>
                    <a:pt x="919" y="148"/>
                    <a:pt x="340" y="585"/>
                    <a:pt x="36" y="1200"/>
                  </a:cubicBezTo>
                  <a:cubicBezTo>
                    <a:pt x="1" y="1272"/>
                    <a:pt x="18" y="1361"/>
                    <a:pt x="72" y="1414"/>
                  </a:cubicBezTo>
                  <a:cubicBezTo>
                    <a:pt x="473" y="1807"/>
                    <a:pt x="1018" y="2030"/>
                    <a:pt x="1571" y="2030"/>
                  </a:cubicBezTo>
                  <a:cubicBezTo>
                    <a:pt x="1687" y="2030"/>
                    <a:pt x="1811" y="2021"/>
                    <a:pt x="1927" y="1994"/>
                  </a:cubicBezTo>
                  <a:cubicBezTo>
                    <a:pt x="2605" y="1878"/>
                    <a:pt x="3185" y="1441"/>
                    <a:pt x="3489" y="826"/>
                  </a:cubicBezTo>
                  <a:cubicBezTo>
                    <a:pt x="3515" y="754"/>
                    <a:pt x="3506" y="674"/>
                    <a:pt x="3444" y="611"/>
                  </a:cubicBezTo>
                  <a:cubicBezTo>
                    <a:pt x="3041" y="216"/>
                    <a:pt x="2506" y="1"/>
                    <a:pt x="1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1"/>
            <p:cNvSpPr/>
            <p:nvPr/>
          </p:nvSpPr>
          <p:spPr>
            <a:xfrm>
              <a:off x="4518652" y="4325070"/>
              <a:ext cx="103397" cy="59048"/>
            </a:xfrm>
            <a:custGeom>
              <a:rect b="b" l="l" r="r" t="t"/>
              <a:pathLst>
                <a:path extrusionOk="0" h="1651" w="2891">
                  <a:moveTo>
                    <a:pt x="2641" y="0"/>
                  </a:moveTo>
                  <a:lnTo>
                    <a:pt x="0" y="955"/>
                  </a:lnTo>
                  <a:lnTo>
                    <a:pt x="250" y="1651"/>
                  </a:lnTo>
                  <a:lnTo>
                    <a:pt x="2891" y="696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1"/>
            <p:cNvSpPr/>
            <p:nvPr/>
          </p:nvSpPr>
          <p:spPr>
            <a:xfrm>
              <a:off x="4511642" y="4318560"/>
              <a:ext cx="117130" cy="72281"/>
            </a:xfrm>
            <a:custGeom>
              <a:rect b="b" l="l" r="r" t="t"/>
              <a:pathLst>
                <a:path extrusionOk="0" h="2021" w="3275">
                  <a:moveTo>
                    <a:pt x="2721" y="423"/>
                  </a:moveTo>
                  <a:lnTo>
                    <a:pt x="2846" y="771"/>
                  </a:lnTo>
                  <a:lnTo>
                    <a:pt x="553" y="1592"/>
                  </a:lnTo>
                  <a:lnTo>
                    <a:pt x="428" y="1253"/>
                  </a:lnTo>
                  <a:lnTo>
                    <a:pt x="2721" y="423"/>
                  </a:lnTo>
                  <a:close/>
                  <a:moveTo>
                    <a:pt x="2838" y="1"/>
                  </a:moveTo>
                  <a:cubicBezTo>
                    <a:pt x="2817" y="1"/>
                    <a:pt x="2795" y="5"/>
                    <a:pt x="2775" y="13"/>
                  </a:cubicBezTo>
                  <a:lnTo>
                    <a:pt x="134" y="968"/>
                  </a:lnTo>
                  <a:cubicBezTo>
                    <a:pt x="80" y="985"/>
                    <a:pt x="45" y="1012"/>
                    <a:pt x="27" y="1057"/>
                  </a:cubicBezTo>
                  <a:cubicBezTo>
                    <a:pt x="9" y="1110"/>
                    <a:pt x="0" y="1155"/>
                    <a:pt x="18" y="1199"/>
                  </a:cubicBezTo>
                  <a:lnTo>
                    <a:pt x="268" y="1895"/>
                  </a:lnTo>
                  <a:cubicBezTo>
                    <a:pt x="294" y="1976"/>
                    <a:pt x="366" y="2020"/>
                    <a:pt x="446" y="2020"/>
                  </a:cubicBezTo>
                  <a:cubicBezTo>
                    <a:pt x="464" y="2020"/>
                    <a:pt x="491" y="2020"/>
                    <a:pt x="509" y="2011"/>
                  </a:cubicBezTo>
                  <a:lnTo>
                    <a:pt x="3149" y="1057"/>
                  </a:lnTo>
                  <a:cubicBezTo>
                    <a:pt x="3194" y="1039"/>
                    <a:pt x="3229" y="1003"/>
                    <a:pt x="3256" y="959"/>
                  </a:cubicBezTo>
                  <a:cubicBezTo>
                    <a:pt x="3274" y="914"/>
                    <a:pt x="3274" y="860"/>
                    <a:pt x="3256" y="816"/>
                  </a:cubicBezTo>
                  <a:lnTo>
                    <a:pt x="3006" y="120"/>
                  </a:lnTo>
                  <a:cubicBezTo>
                    <a:pt x="2979" y="45"/>
                    <a:pt x="2909" y="1"/>
                    <a:pt x="2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1"/>
            <p:cNvSpPr/>
            <p:nvPr/>
          </p:nvSpPr>
          <p:spPr>
            <a:xfrm>
              <a:off x="4336465" y="4173533"/>
              <a:ext cx="64806" cy="102431"/>
            </a:xfrm>
            <a:custGeom>
              <a:rect b="b" l="l" r="r" t="t"/>
              <a:pathLst>
                <a:path extrusionOk="0" h="2864" w="1812">
                  <a:moveTo>
                    <a:pt x="669" y="0"/>
                  </a:moveTo>
                  <a:lnTo>
                    <a:pt x="0" y="303"/>
                  </a:lnTo>
                  <a:lnTo>
                    <a:pt x="1142" y="2864"/>
                  </a:lnTo>
                  <a:lnTo>
                    <a:pt x="1811" y="2560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1"/>
            <p:cNvSpPr/>
            <p:nvPr/>
          </p:nvSpPr>
          <p:spPr>
            <a:xfrm>
              <a:off x="4328812" y="4166774"/>
              <a:ext cx="79470" cy="115879"/>
            </a:xfrm>
            <a:custGeom>
              <a:rect b="b" l="l" r="r" t="t"/>
              <a:pathLst>
                <a:path extrusionOk="0" h="3240" w="2222">
                  <a:moveTo>
                    <a:pt x="794" y="430"/>
                  </a:moveTo>
                  <a:lnTo>
                    <a:pt x="1785" y="2660"/>
                  </a:lnTo>
                  <a:lnTo>
                    <a:pt x="1454" y="2803"/>
                  </a:lnTo>
                  <a:lnTo>
                    <a:pt x="455" y="582"/>
                  </a:lnTo>
                  <a:lnTo>
                    <a:pt x="794" y="430"/>
                  </a:lnTo>
                  <a:close/>
                  <a:moveTo>
                    <a:pt x="901" y="1"/>
                  </a:moveTo>
                  <a:cubicBezTo>
                    <a:pt x="871" y="1"/>
                    <a:pt x="840" y="8"/>
                    <a:pt x="812" y="20"/>
                  </a:cubicBezTo>
                  <a:lnTo>
                    <a:pt x="134" y="323"/>
                  </a:lnTo>
                  <a:cubicBezTo>
                    <a:pt x="45" y="359"/>
                    <a:pt x="0" y="474"/>
                    <a:pt x="45" y="564"/>
                  </a:cubicBezTo>
                  <a:lnTo>
                    <a:pt x="1187" y="3124"/>
                  </a:lnTo>
                  <a:cubicBezTo>
                    <a:pt x="1214" y="3195"/>
                    <a:pt x="1285" y="3240"/>
                    <a:pt x="1356" y="3240"/>
                  </a:cubicBezTo>
                  <a:cubicBezTo>
                    <a:pt x="1383" y="3240"/>
                    <a:pt x="1410" y="3231"/>
                    <a:pt x="1428" y="3222"/>
                  </a:cubicBezTo>
                  <a:lnTo>
                    <a:pt x="2106" y="2919"/>
                  </a:lnTo>
                  <a:cubicBezTo>
                    <a:pt x="2150" y="2901"/>
                    <a:pt x="2186" y="2865"/>
                    <a:pt x="2204" y="2821"/>
                  </a:cubicBezTo>
                  <a:cubicBezTo>
                    <a:pt x="2222" y="2776"/>
                    <a:pt x="2222" y="2723"/>
                    <a:pt x="2204" y="2678"/>
                  </a:cubicBezTo>
                  <a:lnTo>
                    <a:pt x="1053" y="109"/>
                  </a:lnTo>
                  <a:cubicBezTo>
                    <a:pt x="1035" y="64"/>
                    <a:pt x="999" y="28"/>
                    <a:pt x="955" y="11"/>
                  </a:cubicBezTo>
                  <a:cubicBezTo>
                    <a:pt x="938" y="4"/>
                    <a:pt x="919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1"/>
            <p:cNvSpPr/>
            <p:nvPr/>
          </p:nvSpPr>
          <p:spPr>
            <a:xfrm>
              <a:off x="4197983" y="4293811"/>
              <a:ext cx="59084" cy="103397"/>
            </a:xfrm>
            <a:custGeom>
              <a:rect b="b" l="l" r="r" t="t"/>
              <a:pathLst>
                <a:path extrusionOk="0" h="2891" w="1652">
                  <a:moveTo>
                    <a:pt x="964" y="0"/>
                  </a:moveTo>
                  <a:lnTo>
                    <a:pt x="1" y="2641"/>
                  </a:lnTo>
                  <a:lnTo>
                    <a:pt x="697" y="2891"/>
                  </a:lnTo>
                  <a:lnTo>
                    <a:pt x="1651" y="259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1"/>
            <p:cNvSpPr/>
            <p:nvPr/>
          </p:nvSpPr>
          <p:spPr>
            <a:xfrm>
              <a:off x="4190973" y="4287266"/>
              <a:ext cx="73747" cy="116630"/>
            </a:xfrm>
            <a:custGeom>
              <a:rect b="b" l="l" r="r" t="t"/>
              <a:pathLst>
                <a:path extrusionOk="0" h="3261" w="2062">
                  <a:moveTo>
                    <a:pt x="1267" y="424"/>
                  </a:moveTo>
                  <a:lnTo>
                    <a:pt x="1615" y="549"/>
                  </a:lnTo>
                  <a:lnTo>
                    <a:pt x="777" y="2842"/>
                  </a:lnTo>
                  <a:lnTo>
                    <a:pt x="438" y="2717"/>
                  </a:lnTo>
                  <a:lnTo>
                    <a:pt x="1267" y="424"/>
                  </a:lnTo>
                  <a:close/>
                  <a:moveTo>
                    <a:pt x="1151" y="0"/>
                  </a:moveTo>
                  <a:cubicBezTo>
                    <a:pt x="1127" y="0"/>
                    <a:pt x="1102" y="5"/>
                    <a:pt x="1080" y="14"/>
                  </a:cubicBezTo>
                  <a:cubicBezTo>
                    <a:pt x="1035" y="40"/>
                    <a:pt x="1000" y="76"/>
                    <a:pt x="982" y="121"/>
                  </a:cubicBezTo>
                  <a:lnTo>
                    <a:pt x="18" y="2761"/>
                  </a:lnTo>
                  <a:cubicBezTo>
                    <a:pt x="0" y="2806"/>
                    <a:pt x="9" y="2860"/>
                    <a:pt x="27" y="2904"/>
                  </a:cubicBezTo>
                  <a:cubicBezTo>
                    <a:pt x="45" y="2949"/>
                    <a:pt x="90" y="2984"/>
                    <a:pt x="134" y="3002"/>
                  </a:cubicBezTo>
                  <a:lnTo>
                    <a:pt x="830" y="3252"/>
                  </a:lnTo>
                  <a:cubicBezTo>
                    <a:pt x="848" y="3261"/>
                    <a:pt x="866" y="3261"/>
                    <a:pt x="893" y="3261"/>
                  </a:cubicBezTo>
                  <a:cubicBezTo>
                    <a:pt x="964" y="3261"/>
                    <a:pt x="1035" y="3216"/>
                    <a:pt x="1062" y="3136"/>
                  </a:cubicBezTo>
                  <a:lnTo>
                    <a:pt x="2025" y="504"/>
                  </a:lnTo>
                  <a:cubicBezTo>
                    <a:pt x="2061" y="406"/>
                    <a:pt x="2008" y="299"/>
                    <a:pt x="1910" y="264"/>
                  </a:cubicBezTo>
                  <a:lnTo>
                    <a:pt x="1223" y="14"/>
                  </a:lnTo>
                  <a:cubicBezTo>
                    <a:pt x="1200" y="5"/>
                    <a:pt x="1176" y="0"/>
                    <a:pt x="1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1"/>
            <p:cNvSpPr/>
            <p:nvPr/>
          </p:nvSpPr>
          <p:spPr>
            <a:xfrm>
              <a:off x="3962828" y="4341021"/>
              <a:ext cx="102789" cy="64484"/>
            </a:xfrm>
            <a:custGeom>
              <a:rect b="b" l="l" r="r" t="t"/>
              <a:pathLst>
                <a:path extrusionOk="0" h="1803" w="2874">
                  <a:moveTo>
                    <a:pt x="304" y="1"/>
                  </a:moveTo>
                  <a:lnTo>
                    <a:pt x="1" y="670"/>
                  </a:lnTo>
                  <a:lnTo>
                    <a:pt x="2579" y="1803"/>
                  </a:lnTo>
                  <a:lnTo>
                    <a:pt x="2873" y="112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1"/>
            <p:cNvSpPr/>
            <p:nvPr/>
          </p:nvSpPr>
          <p:spPr>
            <a:xfrm>
              <a:off x="3955497" y="4334190"/>
              <a:ext cx="117774" cy="77682"/>
            </a:xfrm>
            <a:custGeom>
              <a:rect b="b" l="l" r="r" t="t"/>
              <a:pathLst>
                <a:path extrusionOk="0" h="2172" w="3293">
                  <a:moveTo>
                    <a:pt x="598" y="432"/>
                  </a:moveTo>
                  <a:lnTo>
                    <a:pt x="2829" y="1414"/>
                  </a:lnTo>
                  <a:lnTo>
                    <a:pt x="2686" y="1744"/>
                  </a:lnTo>
                  <a:lnTo>
                    <a:pt x="456" y="771"/>
                  </a:lnTo>
                  <a:lnTo>
                    <a:pt x="598" y="432"/>
                  </a:lnTo>
                  <a:close/>
                  <a:moveTo>
                    <a:pt x="502" y="1"/>
                  </a:moveTo>
                  <a:cubicBezTo>
                    <a:pt x="480" y="1"/>
                    <a:pt x="458" y="5"/>
                    <a:pt x="438" y="13"/>
                  </a:cubicBezTo>
                  <a:cubicBezTo>
                    <a:pt x="393" y="31"/>
                    <a:pt x="358" y="67"/>
                    <a:pt x="331" y="111"/>
                  </a:cubicBezTo>
                  <a:lnTo>
                    <a:pt x="36" y="789"/>
                  </a:lnTo>
                  <a:cubicBezTo>
                    <a:pt x="1" y="887"/>
                    <a:pt x="45" y="994"/>
                    <a:pt x="134" y="1039"/>
                  </a:cubicBezTo>
                  <a:lnTo>
                    <a:pt x="2704" y="2163"/>
                  </a:lnTo>
                  <a:cubicBezTo>
                    <a:pt x="2731" y="2172"/>
                    <a:pt x="2757" y="2172"/>
                    <a:pt x="2784" y="2172"/>
                  </a:cubicBezTo>
                  <a:cubicBezTo>
                    <a:pt x="2855" y="2172"/>
                    <a:pt x="2918" y="2136"/>
                    <a:pt x="2954" y="2065"/>
                  </a:cubicBezTo>
                  <a:lnTo>
                    <a:pt x="3248" y="1387"/>
                  </a:lnTo>
                  <a:cubicBezTo>
                    <a:pt x="3293" y="1298"/>
                    <a:pt x="3248" y="1182"/>
                    <a:pt x="3150" y="1146"/>
                  </a:cubicBezTo>
                  <a:lnTo>
                    <a:pt x="581" y="22"/>
                  </a:lnTo>
                  <a:cubicBezTo>
                    <a:pt x="556" y="7"/>
                    <a:pt x="529" y="1"/>
                    <a:pt x="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0" name="Google Shape;1360;p51"/>
          <p:cNvGrpSpPr/>
          <p:nvPr/>
        </p:nvGrpSpPr>
        <p:grpSpPr>
          <a:xfrm>
            <a:off x="5502260" y="1324020"/>
            <a:ext cx="1387844" cy="1250153"/>
            <a:chOff x="3834897" y="2328059"/>
            <a:chExt cx="916371" cy="825456"/>
          </a:xfrm>
        </p:grpSpPr>
        <p:sp>
          <p:nvSpPr>
            <p:cNvPr id="1361" name="Google Shape;1361;p51"/>
            <p:cNvSpPr/>
            <p:nvPr/>
          </p:nvSpPr>
          <p:spPr>
            <a:xfrm>
              <a:off x="3938902" y="2500375"/>
              <a:ext cx="703891" cy="643162"/>
            </a:xfrm>
            <a:custGeom>
              <a:rect b="b" l="l" r="r" t="t"/>
              <a:pathLst>
                <a:path extrusionOk="0" h="17983" w="19681">
                  <a:moveTo>
                    <a:pt x="9841" y="0"/>
                  </a:moveTo>
                  <a:cubicBezTo>
                    <a:pt x="6228" y="0"/>
                    <a:pt x="2856" y="1026"/>
                    <a:pt x="1" y="2810"/>
                  </a:cubicBezTo>
                  <a:lnTo>
                    <a:pt x="2169" y="6307"/>
                  </a:lnTo>
                  <a:lnTo>
                    <a:pt x="2169" y="11375"/>
                  </a:lnTo>
                  <a:cubicBezTo>
                    <a:pt x="2169" y="11749"/>
                    <a:pt x="2472" y="12053"/>
                    <a:pt x="2847" y="12053"/>
                  </a:cubicBezTo>
                  <a:cubicBezTo>
                    <a:pt x="3221" y="12053"/>
                    <a:pt x="3525" y="11749"/>
                    <a:pt x="3525" y="11375"/>
                  </a:cubicBezTo>
                  <a:lnTo>
                    <a:pt x="3525" y="8475"/>
                  </a:lnTo>
                  <a:lnTo>
                    <a:pt x="4470" y="10001"/>
                  </a:lnTo>
                  <a:lnTo>
                    <a:pt x="4470" y="14533"/>
                  </a:lnTo>
                  <a:cubicBezTo>
                    <a:pt x="4470" y="14907"/>
                    <a:pt x="4774" y="15211"/>
                    <a:pt x="5148" y="15211"/>
                  </a:cubicBezTo>
                  <a:cubicBezTo>
                    <a:pt x="5514" y="15211"/>
                    <a:pt x="5817" y="14907"/>
                    <a:pt x="5817" y="14533"/>
                  </a:cubicBezTo>
                  <a:lnTo>
                    <a:pt x="5817" y="12177"/>
                  </a:lnTo>
                  <a:lnTo>
                    <a:pt x="9207" y="17628"/>
                  </a:lnTo>
                  <a:cubicBezTo>
                    <a:pt x="9354" y="17865"/>
                    <a:pt x="9598" y="17983"/>
                    <a:pt x="9841" y="17983"/>
                  </a:cubicBezTo>
                  <a:cubicBezTo>
                    <a:pt x="10084" y="17983"/>
                    <a:pt x="10327" y="17865"/>
                    <a:pt x="10474" y="17628"/>
                  </a:cubicBezTo>
                  <a:lnTo>
                    <a:pt x="15497" y="9537"/>
                  </a:lnTo>
                  <a:lnTo>
                    <a:pt x="15497" y="11633"/>
                  </a:lnTo>
                  <a:cubicBezTo>
                    <a:pt x="15497" y="12008"/>
                    <a:pt x="15800" y="12311"/>
                    <a:pt x="16175" y="12311"/>
                  </a:cubicBezTo>
                  <a:cubicBezTo>
                    <a:pt x="16549" y="12311"/>
                    <a:pt x="16853" y="12008"/>
                    <a:pt x="16853" y="11633"/>
                  </a:cubicBezTo>
                  <a:lnTo>
                    <a:pt x="16853" y="7369"/>
                  </a:lnTo>
                  <a:lnTo>
                    <a:pt x="19681" y="2810"/>
                  </a:lnTo>
                  <a:cubicBezTo>
                    <a:pt x="16826" y="1026"/>
                    <a:pt x="13454" y="0"/>
                    <a:pt x="9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1"/>
            <p:cNvSpPr/>
            <p:nvPr/>
          </p:nvSpPr>
          <p:spPr>
            <a:xfrm>
              <a:off x="3927421" y="2490146"/>
              <a:ext cx="726852" cy="663369"/>
            </a:xfrm>
            <a:custGeom>
              <a:rect b="b" l="l" r="r" t="t"/>
              <a:pathLst>
                <a:path extrusionOk="0" h="18548" w="20323">
                  <a:moveTo>
                    <a:pt x="10162" y="563"/>
                  </a:moveTo>
                  <a:cubicBezTo>
                    <a:pt x="13498" y="563"/>
                    <a:pt x="16763" y="1473"/>
                    <a:pt x="19618" y="3186"/>
                  </a:cubicBezTo>
                  <a:lnTo>
                    <a:pt x="16933" y="7503"/>
                  </a:lnTo>
                  <a:cubicBezTo>
                    <a:pt x="16906" y="7548"/>
                    <a:pt x="16888" y="7602"/>
                    <a:pt x="16888" y="7655"/>
                  </a:cubicBezTo>
                  <a:lnTo>
                    <a:pt x="16888" y="11919"/>
                  </a:lnTo>
                  <a:cubicBezTo>
                    <a:pt x="16888" y="12142"/>
                    <a:pt x="16719" y="12321"/>
                    <a:pt x="16496" y="12321"/>
                  </a:cubicBezTo>
                  <a:cubicBezTo>
                    <a:pt x="16282" y="12321"/>
                    <a:pt x="16103" y="12142"/>
                    <a:pt x="16103" y="11919"/>
                  </a:cubicBezTo>
                  <a:lnTo>
                    <a:pt x="16103" y="9823"/>
                  </a:lnTo>
                  <a:cubicBezTo>
                    <a:pt x="16103" y="9698"/>
                    <a:pt x="16014" y="9591"/>
                    <a:pt x="15898" y="9555"/>
                  </a:cubicBezTo>
                  <a:cubicBezTo>
                    <a:pt x="15874" y="9548"/>
                    <a:pt x="15849" y="9544"/>
                    <a:pt x="15824" y="9544"/>
                  </a:cubicBezTo>
                  <a:cubicBezTo>
                    <a:pt x="15729" y="9544"/>
                    <a:pt x="15635" y="9595"/>
                    <a:pt x="15586" y="9680"/>
                  </a:cubicBezTo>
                  <a:lnTo>
                    <a:pt x="10554" y="17771"/>
                  </a:lnTo>
                  <a:cubicBezTo>
                    <a:pt x="10465" y="17905"/>
                    <a:pt x="10322" y="17986"/>
                    <a:pt x="10162" y="17986"/>
                  </a:cubicBezTo>
                  <a:cubicBezTo>
                    <a:pt x="10001" y="17986"/>
                    <a:pt x="9849" y="17905"/>
                    <a:pt x="9769" y="17771"/>
                  </a:cubicBezTo>
                  <a:lnTo>
                    <a:pt x="6379" y="12312"/>
                  </a:lnTo>
                  <a:cubicBezTo>
                    <a:pt x="6326" y="12232"/>
                    <a:pt x="6236" y="12187"/>
                    <a:pt x="6138" y="12187"/>
                  </a:cubicBezTo>
                  <a:cubicBezTo>
                    <a:pt x="6112" y="12187"/>
                    <a:pt x="6085" y="12187"/>
                    <a:pt x="6067" y="12196"/>
                  </a:cubicBezTo>
                  <a:cubicBezTo>
                    <a:pt x="5942" y="12232"/>
                    <a:pt x="5862" y="12339"/>
                    <a:pt x="5862" y="12463"/>
                  </a:cubicBezTo>
                  <a:lnTo>
                    <a:pt x="5862" y="14819"/>
                  </a:lnTo>
                  <a:cubicBezTo>
                    <a:pt x="5862" y="15033"/>
                    <a:pt x="5683" y="15211"/>
                    <a:pt x="5469" y="15211"/>
                  </a:cubicBezTo>
                  <a:cubicBezTo>
                    <a:pt x="5246" y="15211"/>
                    <a:pt x="5068" y="15033"/>
                    <a:pt x="5068" y="14819"/>
                  </a:cubicBezTo>
                  <a:lnTo>
                    <a:pt x="5068" y="10287"/>
                  </a:lnTo>
                  <a:cubicBezTo>
                    <a:pt x="5068" y="10242"/>
                    <a:pt x="5059" y="10189"/>
                    <a:pt x="5032" y="10144"/>
                  </a:cubicBezTo>
                  <a:lnTo>
                    <a:pt x="4078" y="8619"/>
                  </a:lnTo>
                  <a:cubicBezTo>
                    <a:pt x="4028" y="8534"/>
                    <a:pt x="3934" y="8483"/>
                    <a:pt x="3839" y="8483"/>
                  </a:cubicBezTo>
                  <a:cubicBezTo>
                    <a:pt x="3814" y="8483"/>
                    <a:pt x="3790" y="8486"/>
                    <a:pt x="3765" y="8494"/>
                  </a:cubicBezTo>
                  <a:cubicBezTo>
                    <a:pt x="3649" y="8529"/>
                    <a:pt x="3560" y="8636"/>
                    <a:pt x="3560" y="8761"/>
                  </a:cubicBezTo>
                  <a:lnTo>
                    <a:pt x="3560" y="11661"/>
                  </a:lnTo>
                  <a:cubicBezTo>
                    <a:pt x="3560" y="11884"/>
                    <a:pt x="3382" y="12062"/>
                    <a:pt x="3168" y="12062"/>
                  </a:cubicBezTo>
                  <a:cubicBezTo>
                    <a:pt x="2945" y="12062"/>
                    <a:pt x="2775" y="11884"/>
                    <a:pt x="2775" y="11661"/>
                  </a:cubicBezTo>
                  <a:lnTo>
                    <a:pt x="2775" y="6593"/>
                  </a:lnTo>
                  <a:cubicBezTo>
                    <a:pt x="2775" y="6540"/>
                    <a:pt x="2757" y="6486"/>
                    <a:pt x="2730" y="6442"/>
                  </a:cubicBezTo>
                  <a:lnTo>
                    <a:pt x="705" y="3186"/>
                  </a:lnTo>
                  <a:cubicBezTo>
                    <a:pt x="3560" y="1473"/>
                    <a:pt x="6816" y="563"/>
                    <a:pt x="10162" y="563"/>
                  </a:cubicBezTo>
                  <a:close/>
                  <a:moveTo>
                    <a:pt x="10162" y="1"/>
                  </a:moveTo>
                  <a:cubicBezTo>
                    <a:pt x="6620" y="1"/>
                    <a:pt x="3168" y="991"/>
                    <a:pt x="170" y="2856"/>
                  </a:cubicBezTo>
                  <a:cubicBezTo>
                    <a:pt x="36" y="2936"/>
                    <a:pt x="1" y="3114"/>
                    <a:pt x="81" y="3239"/>
                  </a:cubicBezTo>
                  <a:lnTo>
                    <a:pt x="2213" y="6674"/>
                  </a:lnTo>
                  <a:lnTo>
                    <a:pt x="2213" y="11661"/>
                  </a:lnTo>
                  <a:cubicBezTo>
                    <a:pt x="2213" y="12187"/>
                    <a:pt x="2641" y="12615"/>
                    <a:pt x="3168" y="12615"/>
                  </a:cubicBezTo>
                  <a:cubicBezTo>
                    <a:pt x="3694" y="12615"/>
                    <a:pt x="4122" y="12187"/>
                    <a:pt x="4122" y="11661"/>
                  </a:cubicBezTo>
                  <a:lnTo>
                    <a:pt x="4122" y="9743"/>
                  </a:lnTo>
                  <a:lnTo>
                    <a:pt x="4515" y="10367"/>
                  </a:lnTo>
                  <a:lnTo>
                    <a:pt x="4515" y="14819"/>
                  </a:lnTo>
                  <a:cubicBezTo>
                    <a:pt x="4515" y="15345"/>
                    <a:pt x="4943" y="15773"/>
                    <a:pt x="5469" y="15773"/>
                  </a:cubicBezTo>
                  <a:cubicBezTo>
                    <a:pt x="5996" y="15773"/>
                    <a:pt x="6415" y="15345"/>
                    <a:pt x="6415" y="14819"/>
                  </a:cubicBezTo>
                  <a:lnTo>
                    <a:pt x="6415" y="13436"/>
                  </a:lnTo>
                  <a:lnTo>
                    <a:pt x="9296" y="18066"/>
                  </a:lnTo>
                  <a:cubicBezTo>
                    <a:pt x="9484" y="18369"/>
                    <a:pt x="9805" y="18548"/>
                    <a:pt x="10162" y="18548"/>
                  </a:cubicBezTo>
                  <a:cubicBezTo>
                    <a:pt x="10519" y="18548"/>
                    <a:pt x="10840" y="18369"/>
                    <a:pt x="11027" y="18066"/>
                  </a:cubicBezTo>
                  <a:lnTo>
                    <a:pt x="15541" y="10804"/>
                  </a:lnTo>
                  <a:lnTo>
                    <a:pt x="15541" y="11919"/>
                  </a:lnTo>
                  <a:cubicBezTo>
                    <a:pt x="15541" y="12446"/>
                    <a:pt x="15969" y="12874"/>
                    <a:pt x="16496" y="12874"/>
                  </a:cubicBezTo>
                  <a:cubicBezTo>
                    <a:pt x="17022" y="12874"/>
                    <a:pt x="17450" y="12446"/>
                    <a:pt x="17450" y="11919"/>
                  </a:cubicBezTo>
                  <a:lnTo>
                    <a:pt x="17450" y="7735"/>
                  </a:lnTo>
                  <a:lnTo>
                    <a:pt x="20242" y="3239"/>
                  </a:lnTo>
                  <a:cubicBezTo>
                    <a:pt x="20323" y="3114"/>
                    <a:pt x="20278" y="2936"/>
                    <a:pt x="20153" y="2856"/>
                  </a:cubicBezTo>
                  <a:cubicBezTo>
                    <a:pt x="17156" y="991"/>
                    <a:pt x="13703" y="1"/>
                    <a:pt x="10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1"/>
            <p:cNvSpPr/>
            <p:nvPr/>
          </p:nvSpPr>
          <p:spPr>
            <a:xfrm>
              <a:off x="3838080" y="2338288"/>
              <a:ext cx="909683" cy="276320"/>
            </a:xfrm>
            <a:custGeom>
              <a:rect b="b" l="l" r="r" t="t"/>
              <a:pathLst>
                <a:path extrusionOk="0" h="7726" w="25435">
                  <a:moveTo>
                    <a:pt x="12722" y="0"/>
                  </a:moveTo>
                  <a:cubicBezTo>
                    <a:pt x="8538" y="0"/>
                    <a:pt x="4595" y="1035"/>
                    <a:pt x="1143" y="2855"/>
                  </a:cubicBezTo>
                  <a:cubicBezTo>
                    <a:pt x="295" y="3301"/>
                    <a:pt x="1" y="4372"/>
                    <a:pt x="509" y="5184"/>
                  </a:cubicBezTo>
                  <a:lnTo>
                    <a:pt x="1598" y="6950"/>
                  </a:lnTo>
                  <a:cubicBezTo>
                    <a:pt x="1909" y="7444"/>
                    <a:pt x="2445" y="7726"/>
                    <a:pt x="2996" y="7726"/>
                  </a:cubicBezTo>
                  <a:cubicBezTo>
                    <a:pt x="3251" y="7726"/>
                    <a:pt x="3508" y="7666"/>
                    <a:pt x="3748" y="7539"/>
                  </a:cubicBezTo>
                  <a:cubicBezTo>
                    <a:pt x="6433" y="6147"/>
                    <a:pt x="9484" y="5353"/>
                    <a:pt x="12722" y="5353"/>
                  </a:cubicBezTo>
                  <a:cubicBezTo>
                    <a:pt x="15952" y="5353"/>
                    <a:pt x="19003" y="6147"/>
                    <a:pt x="21688" y="7539"/>
                  </a:cubicBezTo>
                  <a:cubicBezTo>
                    <a:pt x="21927" y="7666"/>
                    <a:pt x="22185" y="7726"/>
                    <a:pt x="22439" y="7726"/>
                  </a:cubicBezTo>
                  <a:cubicBezTo>
                    <a:pt x="22990" y="7726"/>
                    <a:pt x="23527" y="7444"/>
                    <a:pt x="23838" y="6950"/>
                  </a:cubicBezTo>
                  <a:lnTo>
                    <a:pt x="24926" y="5184"/>
                  </a:lnTo>
                  <a:cubicBezTo>
                    <a:pt x="25435" y="4372"/>
                    <a:pt x="25140" y="3301"/>
                    <a:pt x="24293" y="2855"/>
                  </a:cubicBezTo>
                  <a:cubicBezTo>
                    <a:pt x="20840" y="1035"/>
                    <a:pt x="16897" y="0"/>
                    <a:pt x="12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1"/>
            <p:cNvSpPr/>
            <p:nvPr/>
          </p:nvSpPr>
          <p:spPr>
            <a:xfrm>
              <a:off x="3834897" y="2328059"/>
              <a:ext cx="916371" cy="296456"/>
            </a:xfrm>
            <a:custGeom>
              <a:rect b="b" l="l" r="r" t="t"/>
              <a:pathLst>
                <a:path extrusionOk="0" h="8289" w="25622">
                  <a:moveTo>
                    <a:pt x="12811" y="563"/>
                  </a:moveTo>
                  <a:cubicBezTo>
                    <a:pt x="16790" y="563"/>
                    <a:pt x="20751" y="1544"/>
                    <a:pt x="24257" y="3391"/>
                  </a:cubicBezTo>
                  <a:cubicBezTo>
                    <a:pt x="24596" y="3569"/>
                    <a:pt x="24837" y="3873"/>
                    <a:pt x="24935" y="4247"/>
                  </a:cubicBezTo>
                  <a:cubicBezTo>
                    <a:pt x="25042" y="4622"/>
                    <a:pt x="24979" y="4997"/>
                    <a:pt x="24783" y="5327"/>
                  </a:cubicBezTo>
                  <a:lnTo>
                    <a:pt x="23686" y="7084"/>
                  </a:lnTo>
                  <a:cubicBezTo>
                    <a:pt x="23429" y="7501"/>
                    <a:pt x="22982" y="7732"/>
                    <a:pt x="22525" y="7732"/>
                  </a:cubicBezTo>
                  <a:cubicBezTo>
                    <a:pt x="22316" y="7732"/>
                    <a:pt x="22106" y="7684"/>
                    <a:pt x="21911" y="7584"/>
                  </a:cubicBezTo>
                  <a:cubicBezTo>
                    <a:pt x="19118" y="6130"/>
                    <a:pt x="15969" y="5362"/>
                    <a:pt x="12811" y="5362"/>
                  </a:cubicBezTo>
                  <a:cubicBezTo>
                    <a:pt x="9644" y="5362"/>
                    <a:pt x="6495" y="6130"/>
                    <a:pt x="3703" y="7584"/>
                  </a:cubicBezTo>
                  <a:cubicBezTo>
                    <a:pt x="3510" y="7684"/>
                    <a:pt x="3301" y="7732"/>
                    <a:pt x="3093" y="7732"/>
                  </a:cubicBezTo>
                  <a:cubicBezTo>
                    <a:pt x="2636" y="7732"/>
                    <a:pt x="2185" y="7501"/>
                    <a:pt x="1927" y="7084"/>
                  </a:cubicBezTo>
                  <a:lnTo>
                    <a:pt x="839" y="5327"/>
                  </a:lnTo>
                  <a:cubicBezTo>
                    <a:pt x="634" y="4997"/>
                    <a:pt x="580" y="4613"/>
                    <a:pt x="679" y="4247"/>
                  </a:cubicBezTo>
                  <a:cubicBezTo>
                    <a:pt x="777" y="3873"/>
                    <a:pt x="1018" y="3569"/>
                    <a:pt x="1365" y="3391"/>
                  </a:cubicBezTo>
                  <a:cubicBezTo>
                    <a:pt x="4862" y="1544"/>
                    <a:pt x="8823" y="563"/>
                    <a:pt x="12811" y="563"/>
                  </a:cubicBezTo>
                  <a:close/>
                  <a:moveTo>
                    <a:pt x="12811" y="1"/>
                  </a:moveTo>
                  <a:cubicBezTo>
                    <a:pt x="8734" y="1"/>
                    <a:pt x="4684" y="1000"/>
                    <a:pt x="1098" y="2900"/>
                  </a:cubicBezTo>
                  <a:cubicBezTo>
                    <a:pt x="625" y="3150"/>
                    <a:pt x="277" y="3587"/>
                    <a:pt x="134" y="4105"/>
                  </a:cubicBezTo>
                  <a:cubicBezTo>
                    <a:pt x="1" y="4622"/>
                    <a:pt x="72" y="5166"/>
                    <a:pt x="357" y="5621"/>
                  </a:cubicBezTo>
                  <a:lnTo>
                    <a:pt x="1455" y="7379"/>
                  </a:lnTo>
                  <a:cubicBezTo>
                    <a:pt x="1816" y="7960"/>
                    <a:pt x="2450" y="8285"/>
                    <a:pt x="3095" y="8285"/>
                  </a:cubicBezTo>
                  <a:cubicBezTo>
                    <a:pt x="3390" y="8285"/>
                    <a:pt x="3687" y="8217"/>
                    <a:pt x="3961" y="8074"/>
                  </a:cubicBezTo>
                  <a:cubicBezTo>
                    <a:pt x="6718" y="6647"/>
                    <a:pt x="9689" y="5916"/>
                    <a:pt x="12811" y="5916"/>
                  </a:cubicBezTo>
                  <a:cubicBezTo>
                    <a:pt x="15925" y="5916"/>
                    <a:pt x="18895" y="6647"/>
                    <a:pt x="21652" y="8074"/>
                  </a:cubicBezTo>
                  <a:cubicBezTo>
                    <a:pt x="21928" y="8217"/>
                    <a:pt x="22223" y="8289"/>
                    <a:pt x="22526" y="8289"/>
                  </a:cubicBezTo>
                  <a:cubicBezTo>
                    <a:pt x="23168" y="8289"/>
                    <a:pt x="23802" y="7959"/>
                    <a:pt x="24159" y="7379"/>
                  </a:cubicBezTo>
                  <a:lnTo>
                    <a:pt x="25256" y="5621"/>
                  </a:lnTo>
                  <a:cubicBezTo>
                    <a:pt x="25541" y="5166"/>
                    <a:pt x="25622" y="4622"/>
                    <a:pt x="25479" y="4105"/>
                  </a:cubicBezTo>
                  <a:cubicBezTo>
                    <a:pt x="25336" y="3587"/>
                    <a:pt x="24988" y="3150"/>
                    <a:pt x="24516" y="2900"/>
                  </a:cubicBezTo>
                  <a:cubicBezTo>
                    <a:pt x="20929" y="1000"/>
                    <a:pt x="16879" y="1"/>
                    <a:pt x="12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1"/>
            <p:cNvSpPr/>
            <p:nvPr/>
          </p:nvSpPr>
          <p:spPr>
            <a:xfrm>
              <a:off x="4403775" y="2618435"/>
              <a:ext cx="91308" cy="91272"/>
            </a:xfrm>
            <a:custGeom>
              <a:rect b="b" l="l" r="r" t="t"/>
              <a:pathLst>
                <a:path extrusionOk="0" h="2552" w="2553">
                  <a:moveTo>
                    <a:pt x="1276" y="0"/>
                  </a:moveTo>
                  <a:cubicBezTo>
                    <a:pt x="572" y="0"/>
                    <a:pt x="1" y="571"/>
                    <a:pt x="1" y="1276"/>
                  </a:cubicBezTo>
                  <a:cubicBezTo>
                    <a:pt x="1" y="1981"/>
                    <a:pt x="572" y="2551"/>
                    <a:pt x="1276" y="2551"/>
                  </a:cubicBezTo>
                  <a:cubicBezTo>
                    <a:pt x="1981" y="2551"/>
                    <a:pt x="2552" y="1981"/>
                    <a:pt x="2552" y="1276"/>
                  </a:cubicBezTo>
                  <a:cubicBezTo>
                    <a:pt x="2552" y="571"/>
                    <a:pt x="1981" y="0"/>
                    <a:pt x="1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1"/>
            <p:cNvSpPr/>
            <p:nvPr/>
          </p:nvSpPr>
          <p:spPr>
            <a:xfrm>
              <a:off x="4397087" y="2612033"/>
              <a:ext cx="104684" cy="104362"/>
            </a:xfrm>
            <a:custGeom>
              <a:rect b="b" l="l" r="r" t="t"/>
              <a:pathLst>
                <a:path extrusionOk="0" h="2918" w="2927">
                  <a:moveTo>
                    <a:pt x="1463" y="366"/>
                  </a:moveTo>
                  <a:cubicBezTo>
                    <a:pt x="2061" y="366"/>
                    <a:pt x="2552" y="857"/>
                    <a:pt x="2552" y="1455"/>
                  </a:cubicBezTo>
                  <a:cubicBezTo>
                    <a:pt x="2552" y="2061"/>
                    <a:pt x="2061" y="2543"/>
                    <a:pt x="1463" y="2543"/>
                  </a:cubicBezTo>
                  <a:cubicBezTo>
                    <a:pt x="866" y="2543"/>
                    <a:pt x="375" y="2061"/>
                    <a:pt x="375" y="1455"/>
                  </a:cubicBezTo>
                  <a:cubicBezTo>
                    <a:pt x="375" y="857"/>
                    <a:pt x="866" y="366"/>
                    <a:pt x="1463" y="366"/>
                  </a:cubicBezTo>
                  <a:close/>
                  <a:moveTo>
                    <a:pt x="1463" y="1"/>
                  </a:moveTo>
                  <a:cubicBezTo>
                    <a:pt x="661" y="1"/>
                    <a:pt x="0" y="652"/>
                    <a:pt x="0" y="1455"/>
                  </a:cubicBezTo>
                  <a:cubicBezTo>
                    <a:pt x="0" y="2267"/>
                    <a:pt x="661" y="2918"/>
                    <a:pt x="1463" y="2918"/>
                  </a:cubicBezTo>
                  <a:cubicBezTo>
                    <a:pt x="2266" y="2918"/>
                    <a:pt x="2927" y="2267"/>
                    <a:pt x="2927" y="1455"/>
                  </a:cubicBezTo>
                  <a:cubicBezTo>
                    <a:pt x="2927" y="652"/>
                    <a:pt x="2266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1"/>
            <p:cNvSpPr/>
            <p:nvPr/>
          </p:nvSpPr>
          <p:spPr>
            <a:xfrm>
              <a:off x="4145015" y="2730737"/>
              <a:ext cx="91308" cy="91272"/>
            </a:xfrm>
            <a:custGeom>
              <a:rect b="b" l="l" r="r" t="t"/>
              <a:pathLst>
                <a:path extrusionOk="0" h="2552" w="2553">
                  <a:moveTo>
                    <a:pt x="1276" y="0"/>
                  </a:moveTo>
                  <a:cubicBezTo>
                    <a:pt x="572" y="0"/>
                    <a:pt x="1" y="571"/>
                    <a:pt x="1" y="1276"/>
                  </a:cubicBezTo>
                  <a:cubicBezTo>
                    <a:pt x="1" y="1981"/>
                    <a:pt x="572" y="2552"/>
                    <a:pt x="1276" y="2552"/>
                  </a:cubicBezTo>
                  <a:cubicBezTo>
                    <a:pt x="1981" y="2552"/>
                    <a:pt x="2552" y="1981"/>
                    <a:pt x="2552" y="1276"/>
                  </a:cubicBezTo>
                  <a:cubicBezTo>
                    <a:pt x="2552" y="571"/>
                    <a:pt x="1981" y="0"/>
                    <a:pt x="1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1"/>
            <p:cNvSpPr/>
            <p:nvPr/>
          </p:nvSpPr>
          <p:spPr>
            <a:xfrm>
              <a:off x="4138649" y="2724014"/>
              <a:ext cx="104362" cy="104720"/>
            </a:xfrm>
            <a:custGeom>
              <a:rect b="b" l="l" r="r" t="t"/>
              <a:pathLst>
                <a:path extrusionOk="0" h="2928" w="2918">
                  <a:moveTo>
                    <a:pt x="1454" y="376"/>
                  </a:moveTo>
                  <a:cubicBezTo>
                    <a:pt x="2061" y="376"/>
                    <a:pt x="2552" y="857"/>
                    <a:pt x="2552" y="1464"/>
                  </a:cubicBezTo>
                  <a:cubicBezTo>
                    <a:pt x="2552" y="2062"/>
                    <a:pt x="2061" y="2552"/>
                    <a:pt x="1454" y="2552"/>
                  </a:cubicBezTo>
                  <a:cubicBezTo>
                    <a:pt x="857" y="2552"/>
                    <a:pt x="366" y="2062"/>
                    <a:pt x="366" y="1464"/>
                  </a:cubicBezTo>
                  <a:cubicBezTo>
                    <a:pt x="366" y="857"/>
                    <a:pt x="857" y="376"/>
                    <a:pt x="1454" y="376"/>
                  </a:cubicBezTo>
                  <a:close/>
                  <a:moveTo>
                    <a:pt x="1454" y="1"/>
                  </a:moveTo>
                  <a:cubicBezTo>
                    <a:pt x="652" y="1"/>
                    <a:pt x="0" y="652"/>
                    <a:pt x="0" y="1464"/>
                  </a:cubicBezTo>
                  <a:cubicBezTo>
                    <a:pt x="0" y="2267"/>
                    <a:pt x="652" y="2927"/>
                    <a:pt x="1454" y="2927"/>
                  </a:cubicBezTo>
                  <a:cubicBezTo>
                    <a:pt x="2266" y="2927"/>
                    <a:pt x="2918" y="2267"/>
                    <a:pt x="2918" y="1464"/>
                  </a:cubicBezTo>
                  <a:cubicBezTo>
                    <a:pt x="2918" y="652"/>
                    <a:pt x="2266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1"/>
            <p:cNvSpPr/>
            <p:nvPr/>
          </p:nvSpPr>
          <p:spPr>
            <a:xfrm>
              <a:off x="4071340" y="2607885"/>
              <a:ext cx="91272" cy="112660"/>
            </a:xfrm>
            <a:custGeom>
              <a:rect b="b" l="l" r="r" t="t"/>
              <a:pathLst>
                <a:path extrusionOk="0" h="3150" w="2552">
                  <a:moveTo>
                    <a:pt x="2293" y="1"/>
                  </a:moveTo>
                  <a:lnTo>
                    <a:pt x="2293" y="1"/>
                  </a:lnTo>
                  <a:cubicBezTo>
                    <a:pt x="1570" y="36"/>
                    <a:pt x="883" y="402"/>
                    <a:pt x="473" y="1053"/>
                  </a:cubicBezTo>
                  <a:cubicBezTo>
                    <a:pt x="54" y="1705"/>
                    <a:pt x="0" y="2481"/>
                    <a:pt x="268" y="3150"/>
                  </a:cubicBezTo>
                  <a:cubicBezTo>
                    <a:pt x="981" y="3105"/>
                    <a:pt x="1668" y="2739"/>
                    <a:pt x="2088" y="2097"/>
                  </a:cubicBezTo>
                  <a:cubicBezTo>
                    <a:pt x="2498" y="1446"/>
                    <a:pt x="2551" y="670"/>
                    <a:pt x="2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1"/>
            <p:cNvSpPr/>
            <p:nvPr/>
          </p:nvSpPr>
          <p:spPr>
            <a:xfrm>
              <a:off x="4063972" y="2601197"/>
              <a:ext cx="105972" cy="125750"/>
            </a:xfrm>
            <a:custGeom>
              <a:rect b="b" l="l" r="r" t="t"/>
              <a:pathLst>
                <a:path extrusionOk="0" h="3516" w="2963">
                  <a:moveTo>
                    <a:pt x="2365" y="384"/>
                  </a:moveTo>
                  <a:cubicBezTo>
                    <a:pt x="2561" y="991"/>
                    <a:pt x="2472" y="1651"/>
                    <a:pt x="2133" y="2177"/>
                  </a:cubicBezTo>
                  <a:cubicBezTo>
                    <a:pt x="1794" y="2712"/>
                    <a:pt x="1223" y="3060"/>
                    <a:pt x="599" y="3132"/>
                  </a:cubicBezTo>
                  <a:cubicBezTo>
                    <a:pt x="402" y="2534"/>
                    <a:pt x="491" y="1874"/>
                    <a:pt x="830" y="1338"/>
                  </a:cubicBezTo>
                  <a:cubicBezTo>
                    <a:pt x="1169" y="812"/>
                    <a:pt x="1740" y="464"/>
                    <a:pt x="2365" y="384"/>
                  </a:cubicBezTo>
                  <a:close/>
                  <a:moveTo>
                    <a:pt x="2490" y="0"/>
                  </a:moveTo>
                  <a:cubicBezTo>
                    <a:pt x="1687" y="45"/>
                    <a:pt x="946" y="473"/>
                    <a:pt x="518" y="1142"/>
                  </a:cubicBezTo>
                  <a:cubicBezTo>
                    <a:pt x="90" y="1811"/>
                    <a:pt x="1" y="2659"/>
                    <a:pt x="295" y="3399"/>
                  </a:cubicBezTo>
                  <a:cubicBezTo>
                    <a:pt x="322" y="3471"/>
                    <a:pt x="393" y="3515"/>
                    <a:pt x="474" y="3515"/>
                  </a:cubicBezTo>
                  <a:lnTo>
                    <a:pt x="483" y="3515"/>
                  </a:lnTo>
                  <a:cubicBezTo>
                    <a:pt x="1277" y="3480"/>
                    <a:pt x="2017" y="3051"/>
                    <a:pt x="2445" y="2382"/>
                  </a:cubicBezTo>
                  <a:cubicBezTo>
                    <a:pt x="2882" y="1713"/>
                    <a:pt x="2963" y="866"/>
                    <a:pt x="2668" y="125"/>
                  </a:cubicBezTo>
                  <a:cubicBezTo>
                    <a:pt x="2641" y="45"/>
                    <a:pt x="2561" y="0"/>
                    <a:pt x="2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1"/>
            <p:cNvSpPr/>
            <p:nvPr/>
          </p:nvSpPr>
          <p:spPr>
            <a:xfrm>
              <a:off x="4323697" y="2747940"/>
              <a:ext cx="120313" cy="78325"/>
            </a:xfrm>
            <a:custGeom>
              <a:rect b="b" l="l" r="r" t="t"/>
              <a:pathLst>
                <a:path extrusionOk="0" h="2190" w="3364">
                  <a:moveTo>
                    <a:pt x="1102" y="1"/>
                  </a:moveTo>
                  <a:cubicBezTo>
                    <a:pt x="716" y="1"/>
                    <a:pt x="335" y="100"/>
                    <a:pt x="1" y="286"/>
                  </a:cubicBezTo>
                  <a:cubicBezTo>
                    <a:pt x="125" y="991"/>
                    <a:pt x="572" y="1625"/>
                    <a:pt x="1267" y="1964"/>
                  </a:cubicBezTo>
                  <a:cubicBezTo>
                    <a:pt x="1590" y="2117"/>
                    <a:pt x="1930" y="2189"/>
                    <a:pt x="2264" y="2189"/>
                  </a:cubicBezTo>
                  <a:cubicBezTo>
                    <a:pt x="2650" y="2189"/>
                    <a:pt x="3029" y="2092"/>
                    <a:pt x="3364" y="1910"/>
                  </a:cubicBezTo>
                  <a:cubicBezTo>
                    <a:pt x="3239" y="1205"/>
                    <a:pt x="2793" y="563"/>
                    <a:pt x="2097" y="233"/>
                  </a:cubicBezTo>
                  <a:cubicBezTo>
                    <a:pt x="1778" y="76"/>
                    <a:pt x="1438" y="1"/>
                    <a:pt x="1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1"/>
            <p:cNvSpPr/>
            <p:nvPr/>
          </p:nvSpPr>
          <p:spPr>
            <a:xfrm>
              <a:off x="4316687" y="2741324"/>
              <a:ext cx="134369" cy="91523"/>
            </a:xfrm>
            <a:custGeom>
              <a:rect b="b" l="l" r="r" t="t"/>
              <a:pathLst>
                <a:path extrusionOk="0" h="2559" w="3757">
                  <a:moveTo>
                    <a:pt x="1295" y="373"/>
                  </a:moveTo>
                  <a:cubicBezTo>
                    <a:pt x="1609" y="373"/>
                    <a:pt x="1922" y="442"/>
                    <a:pt x="2213" y="579"/>
                  </a:cubicBezTo>
                  <a:cubicBezTo>
                    <a:pt x="2784" y="855"/>
                    <a:pt x="3203" y="1381"/>
                    <a:pt x="3355" y="1988"/>
                  </a:cubicBezTo>
                  <a:cubicBezTo>
                    <a:pt x="3067" y="2121"/>
                    <a:pt x="2760" y="2188"/>
                    <a:pt x="2453" y="2188"/>
                  </a:cubicBezTo>
                  <a:cubicBezTo>
                    <a:pt x="2142" y="2188"/>
                    <a:pt x="1831" y="2119"/>
                    <a:pt x="1544" y="1979"/>
                  </a:cubicBezTo>
                  <a:cubicBezTo>
                    <a:pt x="973" y="1703"/>
                    <a:pt x="553" y="1185"/>
                    <a:pt x="402" y="570"/>
                  </a:cubicBezTo>
                  <a:cubicBezTo>
                    <a:pt x="687" y="438"/>
                    <a:pt x="991" y="373"/>
                    <a:pt x="1295" y="373"/>
                  </a:cubicBezTo>
                  <a:close/>
                  <a:moveTo>
                    <a:pt x="1294" y="0"/>
                  </a:moveTo>
                  <a:cubicBezTo>
                    <a:pt x="886" y="0"/>
                    <a:pt x="477" y="101"/>
                    <a:pt x="107" y="302"/>
                  </a:cubicBezTo>
                  <a:cubicBezTo>
                    <a:pt x="36" y="338"/>
                    <a:pt x="0" y="418"/>
                    <a:pt x="9" y="498"/>
                  </a:cubicBezTo>
                  <a:cubicBezTo>
                    <a:pt x="152" y="1292"/>
                    <a:pt x="660" y="1970"/>
                    <a:pt x="1383" y="2309"/>
                  </a:cubicBezTo>
                  <a:cubicBezTo>
                    <a:pt x="1722" y="2479"/>
                    <a:pt x="2088" y="2559"/>
                    <a:pt x="2463" y="2559"/>
                  </a:cubicBezTo>
                  <a:cubicBezTo>
                    <a:pt x="2873" y="2559"/>
                    <a:pt x="3283" y="2461"/>
                    <a:pt x="3649" y="2256"/>
                  </a:cubicBezTo>
                  <a:cubicBezTo>
                    <a:pt x="3720" y="2220"/>
                    <a:pt x="3756" y="2140"/>
                    <a:pt x="3747" y="2059"/>
                  </a:cubicBezTo>
                  <a:cubicBezTo>
                    <a:pt x="3604" y="1274"/>
                    <a:pt x="3096" y="596"/>
                    <a:pt x="2373" y="248"/>
                  </a:cubicBezTo>
                  <a:cubicBezTo>
                    <a:pt x="2034" y="83"/>
                    <a:pt x="1664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1"/>
            <p:cNvSpPr/>
            <p:nvPr/>
          </p:nvSpPr>
          <p:spPr>
            <a:xfrm>
              <a:off x="4250308" y="2942717"/>
              <a:ext cx="116808" cy="80793"/>
            </a:xfrm>
            <a:custGeom>
              <a:rect b="b" l="l" r="r" t="t"/>
              <a:pathLst>
                <a:path extrusionOk="0" h="2259" w="3266">
                  <a:moveTo>
                    <a:pt x="2280" y="1"/>
                  </a:moveTo>
                  <a:cubicBezTo>
                    <a:pt x="1901" y="1"/>
                    <a:pt x="1517" y="94"/>
                    <a:pt x="1160" y="291"/>
                  </a:cubicBezTo>
                  <a:cubicBezTo>
                    <a:pt x="491" y="666"/>
                    <a:pt x="81" y="1326"/>
                    <a:pt x="1" y="2040"/>
                  </a:cubicBezTo>
                  <a:cubicBezTo>
                    <a:pt x="305" y="2183"/>
                    <a:pt x="641" y="2259"/>
                    <a:pt x="982" y="2259"/>
                  </a:cubicBezTo>
                  <a:cubicBezTo>
                    <a:pt x="1361" y="2259"/>
                    <a:pt x="1745" y="2166"/>
                    <a:pt x="2097" y="1968"/>
                  </a:cubicBezTo>
                  <a:cubicBezTo>
                    <a:pt x="2775" y="1594"/>
                    <a:pt x="3177" y="925"/>
                    <a:pt x="3266" y="220"/>
                  </a:cubicBezTo>
                  <a:cubicBezTo>
                    <a:pt x="2957" y="76"/>
                    <a:pt x="2621" y="1"/>
                    <a:pt x="2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1"/>
            <p:cNvSpPr/>
            <p:nvPr/>
          </p:nvSpPr>
          <p:spPr>
            <a:xfrm>
              <a:off x="4243298" y="2936028"/>
              <a:ext cx="130542" cy="94026"/>
            </a:xfrm>
            <a:custGeom>
              <a:rect b="b" l="l" r="r" t="t"/>
              <a:pathLst>
                <a:path extrusionOk="0" h="2629" w="3650">
                  <a:moveTo>
                    <a:pt x="2468" y="373"/>
                  </a:moveTo>
                  <a:cubicBezTo>
                    <a:pt x="2735" y="373"/>
                    <a:pt x="3003" y="423"/>
                    <a:pt x="3257" y="523"/>
                  </a:cubicBezTo>
                  <a:cubicBezTo>
                    <a:pt x="3141" y="1138"/>
                    <a:pt x="2757" y="1683"/>
                    <a:pt x="2204" y="1995"/>
                  </a:cubicBezTo>
                  <a:cubicBezTo>
                    <a:pt x="1886" y="2169"/>
                    <a:pt x="1530" y="2258"/>
                    <a:pt x="1174" y="2258"/>
                  </a:cubicBezTo>
                  <a:cubicBezTo>
                    <a:pt x="911" y="2258"/>
                    <a:pt x="648" y="2209"/>
                    <a:pt x="402" y="2111"/>
                  </a:cubicBezTo>
                  <a:cubicBezTo>
                    <a:pt x="509" y="1486"/>
                    <a:pt x="893" y="942"/>
                    <a:pt x="1446" y="639"/>
                  </a:cubicBezTo>
                  <a:cubicBezTo>
                    <a:pt x="1761" y="461"/>
                    <a:pt x="2114" y="373"/>
                    <a:pt x="2468" y="373"/>
                  </a:cubicBezTo>
                  <a:close/>
                  <a:moveTo>
                    <a:pt x="2471" y="1"/>
                  </a:moveTo>
                  <a:cubicBezTo>
                    <a:pt x="2054" y="1"/>
                    <a:pt x="1639" y="104"/>
                    <a:pt x="1267" y="309"/>
                  </a:cubicBezTo>
                  <a:cubicBezTo>
                    <a:pt x="571" y="701"/>
                    <a:pt x="99" y="1406"/>
                    <a:pt x="9" y="2200"/>
                  </a:cubicBezTo>
                  <a:cubicBezTo>
                    <a:pt x="0" y="2280"/>
                    <a:pt x="45" y="2361"/>
                    <a:pt x="116" y="2396"/>
                  </a:cubicBezTo>
                  <a:cubicBezTo>
                    <a:pt x="447" y="2548"/>
                    <a:pt x="812" y="2628"/>
                    <a:pt x="1178" y="2628"/>
                  </a:cubicBezTo>
                  <a:cubicBezTo>
                    <a:pt x="1597" y="2628"/>
                    <a:pt x="2008" y="2521"/>
                    <a:pt x="2382" y="2316"/>
                  </a:cubicBezTo>
                  <a:cubicBezTo>
                    <a:pt x="3078" y="1932"/>
                    <a:pt x="3551" y="1219"/>
                    <a:pt x="3640" y="425"/>
                  </a:cubicBezTo>
                  <a:cubicBezTo>
                    <a:pt x="3649" y="344"/>
                    <a:pt x="3613" y="273"/>
                    <a:pt x="3542" y="237"/>
                  </a:cubicBezTo>
                  <a:cubicBezTo>
                    <a:pt x="3201" y="79"/>
                    <a:pt x="2835" y="1"/>
                    <a:pt x="2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1"/>
            <p:cNvSpPr/>
            <p:nvPr/>
          </p:nvSpPr>
          <p:spPr>
            <a:xfrm>
              <a:off x="4201166" y="2838891"/>
              <a:ext cx="118740" cy="86516"/>
            </a:xfrm>
            <a:custGeom>
              <a:rect b="b" l="l" r="r" t="t"/>
              <a:pathLst>
                <a:path extrusionOk="0" h="2419" w="3320">
                  <a:moveTo>
                    <a:pt x="2882" y="0"/>
                  </a:moveTo>
                  <a:lnTo>
                    <a:pt x="1" y="1669"/>
                  </a:lnTo>
                  <a:lnTo>
                    <a:pt x="438" y="2418"/>
                  </a:lnTo>
                  <a:lnTo>
                    <a:pt x="3320" y="759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1"/>
            <p:cNvSpPr/>
            <p:nvPr/>
          </p:nvSpPr>
          <p:spPr>
            <a:xfrm>
              <a:off x="4194478" y="2832382"/>
              <a:ext cx="133082" cy="99713"/>
            </a:xfrm>
            <a:custGeom>
              <a:rect b="b" l="l" r="r" t="t"/>
              <a:pathLst>
                <a:path extrusionOk="0" h="2788" w="3721">
                  <a:moveTo>
                    <a:pt x="2998" y="441"/>
                  </a:moveTo>
                  <a:lnTo>
                    <a:pt x="3248" y="869"/>
                  </a:lnTo>
                  <a:lnTo>
                    <a:pt x="696" y="2350"/>
                  </a:lnTo>
                  <a:lnTo>
                    <a:pt x="447" y="1913"/>
                  </a:lnTo>
                  <a:lnTo>
                    <a:pt x="2998" y="441"/>
                  </a:lnTo>
                  <a:close/>
                  <a:moveTo>
                    <a:pt x="3077" y="1"/>
                  </a:moveTo>
                  <a:cubicBezTo>
                    <a:pt x="3041" y="1"/>
                    <a:pt x="3004" y="9"/>
                    <a:pt x="2971" y="22"/>
                  </a:cubicBezTo>
                  <a:lnTo>
                    <a:pt x="99" y="1690"/>
                  </a:lnTo>
                  <a:cubicBezTo>
                    <a:pt x="54" y="1708"/>
                    <a:pt x="18" y="1753"/>
                    <a:pt x="9" y="1797"/>
                  </a:cubicBezTo>
                  <a:cubicBezTo>
                    <a:pt x="1" y="1851"/>
                    <a:pt x="1" y="1895"/>
                    <a:pt x="27" y="1940"/>
                  </a:cubicBezTo>
                  <a:lnTo>
                    <a:pt x="464" y="2698"/>
                  </a:lnTo>
                  <a:cubicBezTo>
                    <a:pt x="500" y="2752"/>
                    <a:pt x="563" y="2787"/>
                    <a:pt x="625" y="2787"/>
                  </a:cubicBezTo>
                  <a:cubicBezTo>
                    <a:pt x="661" y="2787"/>
                    <a:pt x="687" y="2779"/>
                    <a:pt x="723" y="2761"/>
                  </a:cubicBezTo>
                  <a:lnTo>
                    <a:pt x="3596" y="1101"/>
                  </a:lnTo>
                  <a:cubicBezTo>
                    <a:pt x="3685" y="1048"/>
                    <a:pt x="3721" y="941"/>
                    <a:pt x="3667" y="852"/>
                  </a:cubicBezTo>
                  <a:lnTo>
                    <a:pt x="3230" y="93"/>
                  </a:lnTo>
                  <a:cubicBezTo>
                    <a:pt x="3203" y="49"/>
                    <a:pt x="3168" y="22"/>
                    <a:pt x="3114" y="4"/>
                  </a:cubicBezTo>
                  <a:cubicBezTo>
                    <a:pt x="3102" y="2"/>
                    <a:pt x="3089" y="1"/>
                    <a:pt x="3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1"/>
            <p:cNvSpPr/>
            <p:nvPr/>
          </p:nvSpPr>
          <p:spPr>
            <a:xfrm>
              <a:off x="4236931" y="2581419"/>
              <a:ext cx="112016" cy="99248"/>
            </a:xfrm>
            <a:custGeom>
              <a:rect b="b" l="l" r="r" t="t"/>
              <a:pathLst>
                <a:path extrusionOk="0" h="2775" w="3132">
                  <a:moveTo>
                    <a:pt x="553" y="0"/>
                  </a:moveTo>
                  <a:lnTo>
                    <a:pt x="0" y="678"/>
                  </a:lnTo>
                  <a:lnTo>
                    <a:pt x="2578" y="2775"/>
                  </a:lnTo>
                  <a:lnTo>
                    <a:pt x="3131" y="2097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1"/>
            <p:cNvSpPr/>
            <p:nvPr/>
          </p:nvSpPr>
          <p:spPr>
            <a:xfrm>
              <a:off x="4230208" y="2574838"/>
              <a:ext cx="126072" cy="112552"/>
            </a:xfrm>
            <a:custGeom>
              <a:rect b="b" l="l" r="r" t="t"/>
              <a:pathLst>
                <a:path extrusionOk="0" h="3147" w="3525">
                  <a:moveTo>
                    <a:pt x="768" y="443"/>
                  </a:moveTo>
                  <a:lnTo>
                    <a:pt x="3061" y="2307"/>
                  </a:lnTo>
                  <a:lnTo>
                    <a:pt x="2739" y="2700"/>
                  </a:lnTo>
                  <a:lnTo>
                    <a:pt x="456" y="835"/>
                  </a:lnTo>
                  <a:lnTo>
                    <a:pt x="768" y="443"/>
                  </a:lnTo>
                  <a:close/>
                  <a:moveTo>
                    <a:pt x="739" y="1"/>
                  </a:moveTo>
                  <a:cubicBezTo>
                    <a:pt x="686" y="1"/>
                    <a:pt x="634" y="23"/>
                    <a:pt x="598" y="68"/>
                  </a:cubicBezTo>
                  <a:lnTo>
                    <a:pt x="45" y="746"/>
                  </a:lnTo>
                  <a:cubicBezTo>
                    <a:pt x="19" y="782"/>
                    <a:pt x="1" y="835"/>
                    <a:pt x="10" y="880"/>
                  </a:cubicBezTo>
                  <a:cubicBezTo>
                    <a:pt x="10" y="934"/>
                    <a:pt x="36" y="978"/>
                    <a:pt x="72" y="1005"/>
                  </a:cubicBezTo>
                  <a:lnTo>
                    <a:pt x="2650" y="3101"/>
                  </a:lnTo>
                  <a:cubicBezTo>
                    <a:pt x="2686" y="3128"/>
                    <a:pt x="2722" y="3146"/>
                    <a:pt x="2766" y="3146"/>
                  </a:cubicBezTo>
                  <a:lnTo>
                    <a:pt x="2784" y="3146"/>
                  </a:lnTo>
                  <a:cubicBezTo>
                    <a:pt x="2838" y="3137"/>
                    <a:pt x="2882" y="3119"/>
                    <a:pt x="2909" y="3075"/>
                  </a:cubicBezTo>
                  <a:lnTo>
                    <a:pt x="3462" y="2406"/>
                  </a:lnTo>
                  <a:cubicBezTo>
                    <a:pt x="3525" y="2325"/>
                    <a:pt x="3516" y="2200"/>
                    <a:pt x="3435" y="2138"/>
                  </a:cubicBezTo>
                  <a:lnTo>
                    <a:pt x="857" y="42"/>
                  </a:lnTo>
                  <a:cubicBezTo>
                    <a:pt x="822" y="14"/>
                    <a:pt x="780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9" name="Google Shape;1379;p51"/>
          <p:cNvGrpSpPr/>
          <p:nvPr/>
        </p:nvGrpSpPr>
        <p:grpSpPr>
          <a:xfrm>
            <a:off x="7092349" y="1443097"/>
            <a:ext cx="1122105" cy="1301503"/>
            <a:chOff x="4980382" y="2311110"/>
            <a:chExt cx="740908" cy="859361"/>
          </a:xfrm>
        </p:grpSpPr>
        <p:sp>
          <p:nvSpPr>
            <p:cNvPr id="1380" name="Google Shape;1380;p51"/>
            <p:cNvSpPr/>
            <p:nvPr/>
          </p:nvSpPr>
          <p:spPr>
            <a:xfrm>
              <a:off x="4989717" y="2468512"/>
              <a:ext cx="576174" cy="691767"/>
            </a:xfrm>
            <a:custGeom>
              <a:rect b="b" l="l" r="r" t="t"/>
              <a:pathLst>
                <a:path extrusionOk="0" h="19342" w="16110">
                  <a:moveTo>
                    <a:pt x="2558" y="0"/>
                  </a:moveTo>
                  <a:lnTo>
                    <a:pt x="69" y="15692"/>
                  </a:lnTo>
                  <a:cubicBezTo>
                    <a:pt x="1" y="16113"/>
                    <a:pt x="337" y="16474"/>
                    <a:pt x="738" y="16474"/>
                  </a:cubicBezTo>
                  <a:cubicBezTo>
                    <a:pt x="805" y="16474"/>
                    <a:pt x="874" y="16464"/>
                    <a:pt x="944" y="16442"/>
                  </a:cubicBezTo>
                  <a:lnTo>
                    <a:pt x="2987" y="15808"/>
                  </a:lnTo>
                  <a:lnTo>
                    <a:pt x="2987" y="16861"/>
                  </a:lnTo>
                  <a:cubicBezTo>
                    <a:pt x="2987" y="17200"/>
                    <a:pt x="3263" y="17477"/>
                    <a:pt x="3602" y="17477"/>
                  </a:cubicBezTo>
                  <a:cubicBezTo>
                    <a:pt x="3941" y="17477"/>
                    <a:pt x="4218" y="17200"/>
                    <a:pt x="4218" y="16861"/>
                  </a:cubicBezTo>
                  <a:lnTo>
                    <a:pt x="4218" y="15425"/>
                  </a:lnTo>
                  <a:lnTo>
                    <a:pt x="5244" y="15104"/>
                  </a:lnTo>
                  <a:lnTo>
                    <a:pt x="5244" y="18734"/>
                  </a:lnTo>
                  <a:cubicBezTo>
                    <a:pt x="5244" y="19073"/>
                    <a:pt x="5511" y="19341"/>
                    <a:pt x="5850" y="19341"/>
                  </a:cubicBezTo>
                  <a:cubicBezTo>
                    <a:pt x="6189" y="19341"/>
                    <a:pt x="6466" y="19073"/>
                    <a:pt x="6466" y="18734"/>
                  </a:cubicBezTo>
                  <a:lnTo>
                    <a:pt x="6466" y="14729"/>
                  </a:lnTo>
                  <a:lnTo>
                    <a:pt x="12042" y="12989"/>
                  </a:lnTo>
                  <a:lnTo>
                    <a:pt x="12042" y="14622"/>
                  </a:lnTo>
                  <a:cubicBezTo>
                    <a:pt x="12042" y="14961"/>
                    <a:pt x="12318" y="15229"/>
                    <a:pt x="12657" y="15229"/>
                  </a:cubicBezTo>
                  <a:cubicBezTo>
                    <a:pt x="12996" y="15229"/>
                    <a:pt x="13264" y="14961"/>
                    <a:pt x="13264" y="14622"/>
                  </a:cubicBezTo>
                  <a:lnTo>
                    <a:pt x="13264" y="12615"/>
                  </a:lnTo>
                  <a:lnTo>
                    <a:pt x="16110" y="11732"/>
                  </a:lnTo>
                  <a:cubicBezTo>
                    <a:pt x="15208" y="8797"/>
                    <a:pt x="13496" y="6085"/>
                    <a:pt x="11016" y="3926"/>
                  </a:cubicBezTo>
                  <a:cubicBezTo>
                    <a:pt x="8527" y="1776"/>
                    <a:pt x="5592" y="473"/>
                    <a:pt x="2558" y="0"/>
                  </a:cubicBezTo>
                  <a:close/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1"/>
            <p:cNvSpPr/>
            <p:nvPr/>
          </p:nvSpPr>
          <p:spPr>
            <a:xfrm>
              <a:off x="4980382" y="2458462"/>
              <a:ext cx="596667" cy="712010"/>
            </a:xfrm>
            <a:custGeom>
              <a:rect b="b" l="l" r="r" t="t"/>
              <a:pathLst>
                <a:path extrusionOk="0" h="19908" w="16683">
                  <a:moveTo>
                    <a:pt x="3051" y="603"/>
                  </a:moveTo>
                  <a:cubicBezTo>
                    <a:pt x="6022" y="1120"/>
                    <a:pt x="8797" y="2440"/>
                    <a:pt x="11089" y="4421"/>
                  </a:cubicBezTo>
                  <a:cubicBezTo>
                    <a:pt x="13382" y="6401"/>
                    <a:pt x="15077" y="8962"/>
                    <a:pt x="16023" y="11825"/>
                  </a:cubicBezTo>
                  <a:lnTo>
                    <a:pt x="13444" y="12628"/>
                  </a:lnTo>
                  <a:cubicBezTo>
                    <a:pt x="13328" y="12664"/>
                    <a:pt x="13248" y="12771"/>
                    <a:pt x="13248" y="12896"/>
                  </a:cubicBezTo>
                  <a:lnTo>
                    <a:pt x="13248" y="14903"/>
                  </a:lnTo>
                  <a:cubicBezTo>
                    <a:pt x="13248" y="15081"/>
                    <a:pt x="13096" y="15233"/>
                    <a:pt x="12918" y="15233"/>
                  </a:cubicBezTo>
                  <a:cubicBezTo>
                    <a:pt x="12731" y="15233"/>
                    <a:pt x="12579" y="15081"/>
                    <a:pt x="12579" y="14903"/>
                  </a:cubicBezTo>
                  <a:lnTo>
                    <a:pt x="12579" y="13270"/>
                  </a:lnTo>
                  <a:cubicBezTo>
                    <a:pt x="12579" y="13190"/>
                    <a:pt x="12534" y="13101"/>
                    <a:pt x="12463" y="13047"/>
                  </a:cubicBezTo>
                  <a:cubicBezTo>
                    <a:pt x="12417" y="13013"/>
                    <a:pt x="12364" y="12997"/>
                    <a:pt x="12309" y="12997"/>
                  </a:cubicBezTo>
                  <a:cubicBezTo>
                    <a:pt x="12277" y="12997"/>
                    <a:pt x="12245" y="13002"/>
                    <a:pt x="12213" y="13012"/>
                  </a:cubicBezTo>
                  <a:lnTo>
                    <a:pt x="6647" y="14742"/>
                  </a:lnTo>
                  <a:cubicBezTo>
                    <a:pt x="6531" y="14778"/>
                    <a:pt x="6450" y="14885"/>
                    <a:pt x="6450" y="15010"/>
                  </a:cubicBezTo>
                  <a:lnTo>
                    <a:pt x="6450" y="19015"/>
                  </a:lnTo>
                  <a:cubicBezTo>
                    <a:pt x="6450" y="19194"/>
                    <a:pt x="6299" y="19346"/>
                    <a:pt x="6111" y="19346"/>
                  </a:cubicBezTo>
                  <a:cubicBezTo>
                    <a:pt x="5933" y="19346"/>
                    <a:pt x="5781" y="19194"/>
                    <a:pt x="5781" y="19015"/>
                  </a:cubicBezTo>
                  <a:lnTo>
                    <a:pt x="5781" y="15385"/>
                  </a:lnTo>
                  <a:cubicBezTo>
                    <a:pt x="5781" y="15295"/>
                    <a:pt x="5737" y="15215"/>
                    <a:pt x="5665" y="15162"/>
                  </a:cubicBezTo>
                  <a:cubicBezTo>
                    <a:pt x="5621" y="15126"/>
                    <a:pt x="5558" y="15108"/>
                    <a:pt x="5505" y="15108"/>
                  </a:cubicBezTo>
                  <a:cubicBezTo>
                    <a:pt x="5469" y="15108"/>
                    <a:pt x="5442" y="15117"/>
                    <a:pt x="5415" y="15117"/>
                  </a:cubicBezTo>
                  <a:lnTo>
                    <a:pt x="4398" y="15438"/>
                  </a:lnTo>
                  <a:cubicBezTo>
                    <a:pt x="4274" y="15474"/>
                    <a:pt x="4202" y="15581"/>
                    <a:pt x="4202" y="15706"/>
                  </a:cubicBezTo>
                  <a:lnTo>
                    <a:pt x="4202" y="17142"/>
                  </a:lnTo>
                  <a:cubicBezTo>
                    <a:pt x="4202" y="17321"/>
                    <a:pt x="4051" y="17472"/>
                    <a:pt x="3863" y="17472"/>
                  </a:cubicBezTo>
                  <a:cubicBezTo>
                    <a:pt x="3676" y="17472"/>
                    <a:pt x="3524" y="17321"/>
                    <a:pt x="3524" y="17142"/>
                  </a:cubicBezTo>
                  <a:lnTo>
                    <a:pt x="3524" y="16089"/>
                  </a:lnTo>
                  <a:cubicBezTo>
                    <a:pt x="3524" y="16000"/>
                    <a:pt x="3489" y="15920"/>
                    <a:pt x="3417" y="15866"/>
                  </a:cubicBezTo>
                  <a:cubicBezTo>
                    <a:pt x="3368" y="15829"/>
                    <a:pt x="3306" y="15809"/>
                    <a:pt x="3246" y="15809"/>
                  </a:cubicBezTo>
                  <a:cubicBezTo>
                    <a:pt x="3219" y="15809"/>
                    <a:pt x="3192" y="15813"/>
                    <a:pt x="3167" y="15822"/>
                  </a:cubicBezTo>
                  <a:lnTo>
                    <a:pt x="1116" y="16455"/>
                  </a:lnTo>
                  <a:cubicBezTo>
                    <a:pt x="1074" y="16469"/>
                    <a:pt x="1032" y="16476"/>
                    <a:pt x="991" y="16476"/>
                  </a:cubicBezTo>
                  <a:cubicBezTo>
                    <a:pt x="901" y="16476"/>
                    <a:pt x="814" y="16442"/>
                    <a:pt x="741" y="16375"/>
                  </a:cubicBezTo>
                  <a:cubicBezTo>
                    <a:pt x="634" y="16286"/>
                    <a:pt x="589" y="16152"/>
                    <a:pt x="607" y="16018"/>
                  </a:cubicBezTo>
                  <a:lnTo>
                    <a:pt x="3051" y="603"/>
                  </a:lnTo>
                  <a:close/>
                  <a:moveTo>
                    <a:pt x="2817" y="1"/>
                  </a:moveTo>
                  <a:cubicBezTo>
                    <a:pt x="2684" y="1"/>
                    <a:pt x="2567" y="101"/>
                    <a:pt x="2543" y="237"/>
                  </a:cubicBezTo>
                  <a:lnTo>
                    <a:pt x="54" y="15929"/>
                  </a:lnTo>
                  <a:cubicBezTo>
                    <a:pt x="0" y="16259"/>
                    <a:pt x="125" y="16580"/>
                    <a:pt x="375" y="16803"/>
                  </a:cubicBezTo>
                  <a:cubicBezTo>
                    <a:pt x="551" y="16954"/>
                    <a:pt x="771" y="17034"/>
                    <a:pt x="998" y="17034"/>
                  </a:cubicBezTo>
                  <a:cubicBezTo>
                    <a:pt x="1093" y="17034"/>
                    <a:pt x="1190" y="17020"/>
                    <a:pt x="1285" y="16990"/>
                  </a:cubicBezTo>
                  <a:lnTo>
                    <a:pt x="2971" y="16464"/>
                  </a:lnTo>
                  <a:lnTo>
                    <a:pt x="2971" y="17142"/>
                  </a:lnTo>
                  <a:cubicBezTo>
                    <a:pt x="2971" y="17633"/>
                    <a:pt x="3373" y="18034"/>
                    <a:pt x="3863" y="18034"/>
                  </a:cubicBezTo>
                  <a:cubicBezTo>
                    <a:pt x="4354" y="18034"/>
                    <a:pt x="4755" y="17633"/>
                    <a:pt x="4755" y="17142"/>
                  </a:cubicBezTo>
                  <a:lnTo>
                    <a:pt x="4755" y="15911"/>
                  </a:lnTo>
                  <a:lnTo>
                    <a:pt x="5219" y="15768"/>
                  </a:lnTo>
                  <a:lnTo>
                    <a:pt x="5219" y="19015"/>
                  </a:lnTo>
                  <a:cubicBezTo>
                    <a:pt x="5219" y="19506"/>
                    <a:pt x="5621" y="19908"/>
                    <a:pt x="6111" y="19908"/>
                  </a:cubicBezTo>
                  <a:cubicBezTo>
                    <a:pt x="6611" y="19908"/>
                    <a:pt x="7012" y="19506"/>
                    <a:pt x="7012" y="19015"/>
                  </a:cubicBezTo>
                  <a:lnTo>
                    <a:pt x="7012" y="15215"/>
                  </a:lnTo>
                  <a:lnTo>
                    <a:pt x="12017" y="13654"/>
                  </a:lnTo>
                  <a:lnTo>
                    <a:pt x="12017" y="14903"/>
                  </a:lnTo>
                  <a:cubicBezTo>
                    <a:pt x="12017" y="15394"/>
                    <a:pt x="12419" y="15795"/>
                    <a:pt x="12918" y="15795"/>
                  </a:cubicBezTo>
                  <a:cubicBezTo>
                    <a:pt x="13409" y="15795"/>
                    <a:pt x="13810" y="15394"/>
                    <a:pt x="13810" y="14903"/>
                  </a:cubicBezTo>
                  <a:lnTo>
                    <a:pt x="13810" y="13101"/>
                  </a:lnTo>
                  <a:lnTo>
                    <a:pt x="16460" y="12271"/>
                  </a:lnTo>
                  <a:cubicBezTo>
                    <a:pt x="16602" y="12227"/>
                    <a:pt x="16683" y="12075"/>
                    <a:pt x="16638" y="11923"/>
                  </a:cubicBezTo>
                  <a:cubicBezTo>
                    <a:pt x="15684" y="8854"/>
                    <a:pt x="13890" y="6107"/>
                    <a:pt x="11455" y="4001"/>
                  </a:cubicBezTo>
                  <a:cubicBezTo>
                    <a:pt x="9020" y="1887"/>
                    <a:pt x="6049" y="504"/>
                    <a:pt x="2864" y="5"/>
                  </a:cubicBezTo>
                  <a:cubicBezTo>
                    <a:pt x="2848" y="2"/>
                    <a:pt x="2833" y="1"/>
                    <a:pt x="2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1"/>
            <p:cNvSpPr/>
            <p:nvPr/>
          </p:nvSpPr>
          <p:spPr>
            <a:xfrm>
              <a:off x="5055345" y="2320981"/>
              <a:ext cx="661474" cy="588084"/>
            </a:xfrm>
            <a:custGeom>
              <a:rect b="b" l="l" r="r" t="t"/>
              <a:pathLst>
                <a:path extrusionOk="0" h="16443" w="18495">
                  <a:moveTo>
                    <a:pt x="1899" y="0"/>
                  </a:moveTo>
                  <a:cubicBezTo>
                    <a:pt x="1179" y="0"/>
                    <a:pt x="536" y="522"/>
                    <a:pt x="420" y="1271"/>
                  </a:cubicBezTo>
                  <a:lnTo>
                    <a:pt x="126" y="3126"/>
                  </a:lnTo>
                  <a:cubicBezTo>
                    <a:pt x="1" y="3902"/>
                    <a:pt x="492" y="4634"/>
                    <a:pt x="1250" y="4821"/>
                  </a:cubicBezTo>
                  <a:cubicBezTo>
                    <a:pt x="3926" y="5455"/>
                    <a:pt x="6495" y="6730"/>
                    <a:pt x="8726" y="8657"/>
                  </a:cubicBezTo>
                  <a:cubicBezTo>
                    <a:pt x="10956" y="10584"/>
                    <a:pt x="12580" y="12948"/>
                    <a:pt x="13597" y="15509"/>
                  </a:cubicBezTo>
                  <a:cubicBezTo>
                    <a:pt x="13825" y="16087"/>
                    <a:pt x="14385" y="16442"/>
                    <a:pt x="14979" y="16442"/>
                  </a:cubicBezTo>
                  <a:cubicBezTo>
                    <a:pt x="15127" y="16442"/>
                    <a:pt x="15277" y="16420"/>
                    <a:pt x="15425" y="16374"/>
                  </a:cubicBezTo>
                  <a:lnTo>
                    <a:pt x="17227" y="15812"/>
                  </a:lnTo>
                  <a:cubicBezTo>
                    <a:pt x="18066" y="15562"/>
                    <a:pt x="18494" y="14643"/>
                    <a:pt x="18182" y="13831"/>
                  </a:cubicBezTo>
                  <a:cubicBezTo>
                    <a:pt x="16888" y="10522"/>
                    <a:pt x="14792" y="7462"/>
                    <a:pt x="11919" y="4973"/>
                  </a:cubicBezTo>
                  <a:cubicBezTo>
                    <a:pt x="9038" y="2475"/>
                    <a:pt x="5710" y="842"/>
                    <a:pt x="2240" y="40"/>
                  </a:cubicBezTo>
                  <a:cubicBezTo>
                    <a:pt x="2126" y="13"/>
                    <a:pt x="2012" y="0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1"/>
            <p:cNvSpPr/>
            <p:nvPr/>
          </p:nvSpPr>
          <p:spPr>
            <a:xfrm>
              <a:off x="5044830" y="2311110"/>
              <a:ext cx="676459" cy="607933"/>
            </a:xfrm>
            <a:custGeom>
              <a:rect b="b" l="l" r="r" t="t"/>
              <a:pathLst>
                <a:path extrusionOk="0" h="16998" w="18914">
                  <a:moveTo>
                    <a:pt x="2195" y="556"/>
                  </a:moveTo>
                  <a:cubicBezTo>
                    <a:pt x="2284" y="556"/>
                    <a:pt x="2382" y="565"/>
                    <a:pt x="2472" y="592"/>
                  </a:cubicBezTo>
                  <a:cubicBezTo>
                    <a:pt x="5986" y="1404"/>
                    <a:pt x="9287" y="3081"/>
                    <a:pt x="12026" y="5454"/>
                  </a:cubicBezTo>
                  <a:cubicBezTo>
                    <a:pt x="14765" y="7827"/>
                    <a:pt x="16906" y="10851"/>
                    <a:pt x="18217" y="14215"/>
                  </a:cubicBezTo>
                  <a:cubicBezTo>
                    <a:pt x="18342" y="14536"/>
                    <a:pt x="18324" y="14884"/>
                    <a:pt x="18182" y="15187"/>
                  </a:cubicBezTo>
                  <a:cubicBezTo>
                    <a:pt x="18030" y="15499"/>
                    <a:pt x="17771" y="15722"/>
                    <a:pt x="17441" y="15829"/>
                  </a:cubicBezTo>
                  <a:lnTo>
                    <a:pt x="15639" y="16382"/>
                  </a:lnTo>
                  <a:cubicBezTo>
                    <a:pt x="15518" y="16420"/>
                    <a:pt x="15396" y="16437"/>
                    <a:pt x="15275" y="16437"/>
                  </a:cubicBezTo>
                  <a:cubicBezTo>
                    <a:pt x="14790" y="16437"/>
                    <a:pt x="14335" y="16149"/>
                    <a:pt x="14149" y="15678"/>
                  </a:cubicBezTo>
                  <a:cubicBezTo>
                    <a:pt x="13097" y="13010"/>
                    <a:pt x="11384" y="10610"/>
                    <a:pt x="9207" y="8719"/>
                  </a:cubicBezTo>
                  <a:cubicBezTo>
                    <a:pt x="7021" y="6837"/>
                    <a:pt x="4399" y="5490"/>
                    <a:pt x="1606" y="4821"/>
                  </a:cubicBezTo>
                  <a:cubicBezTo>
                    <a:pt x="1000" y="4678"/>
                    <a:pt x="598" y="4071"/>
                    <a:pt x="696" y="3447"/>
                  </a:cubicBezTo>
                  <a:lnTo>
                    <a:pt x="991" y="1591"/>
                  </a:lnTo>
                  <a:cubicBezTo>
                    <a:pt x="1044" y="1252"/>
                    <a:pt x="1232" y="958"/>
                    <a:pt x="1517" y="771"/>
                  </a:cubicBezTo>
                  <a:cubicBezTo>
                    <a:pt x="1722" y="628"/>
                    <a:pt x="1954" y="556"/>
                    <a:pt x="2195" y="556"/>
                  </a:cubicBezTo>
                  <a:close/>
                  <a:moveTo>
                    <a:pt x="2200" y="0"/>
                  </a:moveTo>
                  <a:cubicBezTo>
                    <a:pt x="1846" y="0"/>
                    <a:pt x="1495" y="107"/>
                    <a:pt x="1205" y="307"/>
                  </a:cubicBezTo>
                  <a:cubicBezTo>
                    <a:pt x="786" y="583"/>
                    <a:pt x="518" y="1011"/>
                    <a:pt x="438" y="1502"/>
                  </a:cubicBezTo>
                  <a:lnTo>
                    <a:pt x="143" y="3358"/>
                  </a:lnTo>
                  <a:cubicBezTo>
                    <a:pt x="0" y="4277"/>
                    <a:pt x="580" y="5151"/>
                    <a:pt x="1472" y="5365"/>
                  </a:cubicBezTo>
                  <a:cubicBezTo>
                    <a:pt x="4220" y="6016"/>
                    <a:pt x="6691" y="7292"/>
                    <a:pt x="8841" y="9138"/>
                  </a:cubicBezTo>
                  <a:cubicBezTo>
                    <a:pt x="10982" y="10994"/>
                    <a:pt x="12597" y="13269"/>
                    <a:pt x="13632" y="15883"/>
                  </a:cubicBezTo>
                  <a:cubicBezTo>
                    <a:pt x="13908" y="16570"/>
                    <a:pt x="14577" y="16998"/>
                    <a:pt x="15282" y="16998"/>
                  </a:cubicBezTo>
                  <a:cubicBezTo>
                    <a:pt x="15461" y="16998"/>
                    <a:pt x="15630" y="16971"/>
                    <a:pt x="15809" y="16918"/>
                  </a:cubicBezTo>
                  <a:lnTo>
                    <a:pt x="17611" y="16356"/>
                  </a:lnTo>
                  <a:cubicBezTo>
                    <a:pt x="18083" y="16213"/>
                    <a:pt x="18467" y="15883"/>
                    <a:pt x="18681" y="15437"/>
                  </a:cubicBezTo>
                  <a:cubicBezTo>
                    <a:pt x="18895" y="14991"/>
                    <a:pt x="18913" y="14473"/>
                    <a:pt x="18735" y="14009"/>
                  </a:cubicBezTo>
                  <a:cubicBezTo>
                    <a:pt x="17396" y="10566"/>
                    <a:pt x="15202" y="7461"/>
                    <a:pt x="12392" y="5035"/>
                  </a:cubicBezTo>
                  <a:cubicBezTo>
                    <a:pt x="9591" y="2608"/>
                    <a:pt x="6201" y="878"/>
                    <a:pt x="2605" y="48"/>
                  </a:cubicBezTo>
                  <a:cubicBezTo>
                    <a:pt x="2472" y="16"/>
                    <a:pt x="2336" y="0"/>
                    <a:pt x="2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1"/>
            <p:cNvSpPr/>
            <p:nvPr/>
          </p:nvSpPr>
          <p:spPr>
            <a:xfrm>
              <a:off x="5075445" y="2909136"/>
              <a:ext cx="83011" cy="82975"/>
            </a:xfrm>
            <a:custGeom>
              <a:rect b="b" l="l" r="r" t="t"/>
              <a:pathLst>
                <a:path extrusionOk="0" h="2320" w="2321">
                  <a:moveTo>
                    <a:pt x="1161" y="0"/>
                  </a:moveTo>
                  <a:cubicBezTo>
                    <a:pt x="518" y="0"/>
                    <a:pt x="1" y="518"/>
                    <a:pt x="1" y="1160"/>
                  </a:cubicBezTo>
                  <a:cubicBezTo>
                    <a:pt x="1" y="1802"/>
                    <a:pt x="518" y="2320"/>
                    <a:pt x="1161" y="2320"/>
                  </a:cubicBezTo>
                  <a:cubicBezTo>
                    <a:pt x="1803" y="2320"/>
                    <a:pt x="2320" y="1802"/>
                    <a:pt x="2320" y="1160"/>
                  </a:cubicBezTo>
                  <a:cubicBezTo>
                    <a:pt x="2320" y="518"/>
                    <a:pt x="1803" y="0"/>
                    <a:pt x="1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1"/>
            <p:cNvSpPr/>
            <p:nvPr/>
          </p:nvSpPr>
          <p:spPr>
            <a:xfrm>
              <a:off x="5068757" y="2902413"/>
              <a:ext cx="96387" cy="96422"/>
            </a:xfrm>
            <a:custGeom>
              <a:rect b="b" l="l" r="r" t="t"/>
              <a:pathLst>
                <a:path extrusionOk="0" h="2696" w="2695">
                  <a:moveTo>
                    <a:pt x="1348" y="376"/>
                  </a:moveTo>
                  <a:cubicBezTo>
                    <a:pt x="1883" y="376"/>
                    <a:pt x="2320" y="813"/>
                    <a:pt x="2320" y="1348"/>
                  </a:cubicBezTo>
                  <a:cubicBezTo>
                    <a:pt x="2320" y="1883"/>
                    <a:pt x="1883" y="2320"/>
                    <a:pt x="1348" y="2320"/>
                  </a:cubicBezTo>
                  <a:cubicBezTo>
                    <a:pt x="812" y="2320"/>
                    <a:pt x="375" y="1883"/>
                    <a:pt x="375" y="1348"/>
                  </a:cubicBezTo>
                  <a:cubicBezTo>
                    <a:pt x="375" y="813"/>
                    <a:pt x="812" y="376"/>
                    <a:pt x="1348" y="376"/>
                  </a:cubicBezTo>
                  <a:close/>
                  <a:moveTo>
                    <a:pt x="1348" y="1"/>
                  </a:moveTo>
                  <a:cubicBezTo>
                    <a:pt x="607" y="1"/>
                    <a:pt x="1" y="608"/>
                    <a:pt x="1" y="1348"/>
                  </a:cubicBezTo>
                  <a:cubicBezTo>
                    <a:pt x="1" y="2088"/>
                    <a:pt x="607" y="2695"/>
                    <a:pt x="1348" y="2695"/>
                  </a:cubicBezTo>
                  <a:cubicBezTo>
                    <a:pt x="2088" y="2695"/>
                    <a:pt x="2695" y="2088"/>
                    <a:pt x="2695" y="1348"/>
                  </a:cubicBezTo>
                  <a:cubicBezTo>
                    <a:pt x="2695" y="608"/>
                    <a:pt x="2088" y="1"/>
                    <a:pt x="1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1"/>
            <p:cNvSpPr/>
            <p:nvPr/>
          </p:nvSpPr>
          <p:spPr>
            <a:xfrm>
              <a:off x="5139608" y="2573482"/>
              <a:ext cx="83297" cy="83297"/>
            </a:xfrm>
            <a:custGeom>
              <a:rect b="b" l="l" r="r" t="t"/>
              <a:pathLst>
                <a:path extrusionOk="0" h="2329" w="2329">
                  <a:moveTo>
                    <a:pt x="1169" y="0"/>
                  </a:moveTo>
                  <a:cubicBezTo>
                    <a:pt x="526" y="0"/>
                    <a:pt x="0" y="518"/>
                    <a:pt x="0" y="1160"/>
                  </a:cubicBezTo>
                  <a:cubicBezTo>
                    <a:pt x="0" y="1802"/>
                    <a:pt x="526" y="2329"/>
                    <a:pt x="1169" y="2329"/>
                  </a:cubicBezTo>
                  <a:cubicBezTo>
                    <a:pt x="1802" y="2329"/>
                    <a:pt x="2328" y="1802"/>
                    <a:pt x="2328" y="1160"/>
                  </a:cubicBezTo>
                  <a:cubicBezTo>
                    <a:pt x="2328" y="518"/>
                    <a:pt x="1802" y="0"/>
                    <a:pt x="1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1"/>
            <p:cNvSpPr/>
            <p:nvPr/>
          </p:nvSpPr>
          <p:spPr>
            <a:xfrm>
              <a:off x="5133206" y="2566794"/>
              <a:ext cx="96387" cy="96387"/>
            </a:xfrm>
            <a:custGeom>
              <a:rect b="b" l="l" r="r" t="t"/>
              <a:pathLst>
                <a:path extrusionOk="0" h="2695" w="2695">
                  <a:moveTo>
                    <a:pt x="1348" y="375"/>
                  </a:moveTo>
                  <a:cubicBezTo>
                    <a:pt x="1883" y="375"/>
                    <a:pt x="2320" y="812"/>
                    <a:pt x="2320" y="1347"/>
                  </a:cubicBezTo>
                  <a:cubicBezTo>
                    <a:pt x="2320" y="1891"/>
                    <a:pt x="1883" y="2328"/>
                    <a:pt x="1348" y="2328"/>
                  </a:cubicBezTo>
                  <a:cubicBezTo>
                    <a:pt x="803" y="2328"/>
                    <a:pt x="366" y="1891"/>
                    <a:pt x="366" y="1347"/>
                  </a:cubicBezTo>
                  <a:cubicBezTo>
                    <a:pt x="366" y="812"/>
                    <a:pt x="803" y="375"/>
                    <a:pt x="1348" y="375"/>
                  </a:cubicBezTo>
                  <a:close/>
                  <a:moveTo>
                    <a:pt x="1348" y="0"/>
                  </a:moveTo>
                  <a:cubicBezTo>
                    <a:pt x="598" y="0"/>
                    <a:pt x="1" y="607"/>
                    <a:pt x="1" y="1347"/>
                  </a:cubicBezTo>
                  <a:cubicBezTo>
                    <a:pt x="1" y="2097"/>
                    <a:pt x="598" y="2694"/>
                    <a:pt x="1348" y="2694"/>
                  </a:cubicBezTo>
                  <a:cubicBezTo>
                    <a:pt x="2088" y="2694"/>
                    <a:pt x="2695" y="2097"/>
                    <a:pt x="2695" y="1347"/>
                  </a:cubicBezTo>
                  <a:cubicBezTo>
                    <a:pt x="2695" y="607"/>
                    <a:pt x="2088" y="0"/>
                    <a:pt x="1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1"/>
            <p:cNvSpPr/>
            <p:nvPr/>
          </p:nvSpPr>
          <p:spPr>
            <a:xfrm>
              <a:off x="5361959" y="2778308"/>
              <a:ext cx="83332" cy="83011"/>
            </a:xfrm>
            <a:custGeom>
              <a:rect b="b" l="l" r="r" t="t"/>
              <a:pathLst>
                <a:path extrusionOk="0" h="2321" w="2330">
                  <a:moveTo>
                    <a:pt x="1170" y="1"/>
                  </a:moveTo>
                  <a:cubicBezTo>
                    <a:pt x="527" y="1"/>
                    <a:pt x="1" y="518"/>
                    <a:pt x="1" y="1160"/>
                  </a:cubicBezTo>
                  <a:cubicBezTo>
                    <a:pt x="1" y="1803"/>
                    <a:pt x="527" y="2320"/>
                    <a:pt x="1170" y="2320"/>
                  </a:cubicBezTo>
                  <a:cubicBezTo>
                    <a:pt x="1803" y="2320"/>
                    <a:pt x="2329" y="1803"/>
                    <a:pt x="2329" y="1160"/>
                  </a:cubicBezTo>
                  <a:cubicBezTo>
                    <a:pt x="2329" y="518"/>
                    <a:pt x="1803" y="1"/>
                    <a:pt x="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1"/>
            <p:cNvSpPr/>
            <p:nvPr/>
          </p:nvSpPr>
          <p:spPr>
            <a:xfrm>
              <a:off x="5355592" y="2771620"/>
              <a:ext cx="96387" cy="96387"/>
            </a:xfrm>
            <a:custGeom>
              <a:rect b="b" l="l" r="r" t="t"/>
              <a:pathLst>
                <a:path extrusionOk="0" h="2695" w="2695">
                  <a:moveTo>
                    <a:pt x="1348" y="375"/>
                  </a:moveTo>
                  <a:cubicBezTo>
                    <a:pt x="1883" y="375"/>
                    <a:pt x="2320" y="812"/>
                    <a:pt x="2320" y="1347"/>
                  </a:cubicBezTo>
                  <a:cubicBezTo>
                    <a:pt x="2320" y="1892"/>
                    <a:pt x="1883" y="2329"/>
                    <a:pt x="1348" y="2329"/>
                  </a:cubicBezTo>
                  <a:cubicBezTo>
                    <a:pt x="803" y="2329"/>
                    <a:pt x="366" y="1892"/>
                    <a:pt x="366" y="1347"/>
                  </a:cubicBezTo>
                  <a:cubicBezTo>
                    <a:pt x="366" y="812"/>
                    <a:pt x="803" y="375"/>
                    <a:pt x="1348" y="375"/>
                  </a:cubicBezTo>
                  <a:close/>
                  <a:moveTo>
                    <a:pt x="1348" y="0"/>
                  </a:moveTo>
                  <a:cubicBezTo>
                    <a:pt x="598" y="0"/>
                    <a:pt x="1" y="607"/>
                    <a:pt x="1" y="1347"/>
                  </a:cubicBezTo>
                  <a:cubicBezTo>
                    <a:pt x="1" y="2097"/>
                    <a:pt x="598" y="2694"/>
                    <a:pt x="1348" y="2694"/>
                  </a:cubicBezTo>
                  <a:cubicBezTo>
                    <a:pt x="2088" y="2694"/>
                    <a:pt x="2695" y="2097"/>
                    <a:pt x="2695" y="1347"/>
                  </a:cubicBezTo>
                  <a:cubicBezTo>
                    <a:pt x="2695" y="607"/>
                    <a:pt x="2088" y="0"/>
                    <a:pt x="1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1"/>
            <p:cNvSpPr/>
            <p:nvPr/>
          </p:nvSpPr>
          <p:spPr>
            <a:xfrm>
              <a:off x="5084708" y="2768902"/>
              <a:ext cx="91272" cy="91272"/>
            </a:xfrm>
            <a:custGeom>
              <a:rect b="b" l="l" r="r" t="t"/>
              <a:pathLst>
                <a:path extrusionOk="0" h="2552" w="2552">
                  <a:moveTo>
                    <a:pt x="369" y="1"/>
                  </a:moveTo>
                  <a:cubicBezTo>
                    <a:pt x="291" y="1"/>
                    <a:pt x="212" y="5"/>
                    <a:pt x="134" y="14"/>
                  </a:cubicBezTo>
                  <a:cubicBezTo>
                    <a:pt x="1" y="647"/>
                    <a:pt x="152" y="1343"/>
                    <a:pt x="625" y="1861"/>
                  </a:cubicBezTo>
                  <a:cubicBezTo>
                    <a:pt x="1042" y="2317"/>
                    <a:pt x="1612" y="2551"/>
                    <a:pt x="2187" y="2551"/>
                  </a:cubicBezTo>
                  <a:cubicBezTo>
                    <a:pt x="2264" y="2551"/>
                    <a:pt x="2341" y="2547"/>
                    <a:pt x="2418" y="2539"/>
                  </a:cubicBezTo>
                  <a:cubicBezTo>
                    <a:pt x="2552" y="1896"/>
                    <a:pt x="2391" y="1209"/>
                    <a:pt x="1928" y="683"/>
                  </a:cubicBezTo>
                  <a:cubicBezTo>
                    <a:pt x="1512" y="228"/>
                    <a:pt x="938" y="1"/>
                    <a:pt x="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1"/>
            <p:cNvSpPr/>
            <p:nvPr/>
          </p:nvSpPr>
          <p:spPr>
            <a:xfrm>
              <a:off x="5077377" y="2762178"/>
              <a:ext cx="105972" cy="104541"/>
            </a:xfrm>
            <a:custGeom>
              <a:rect b="b" l="l" r="r" t="t"/>
              <a:pathLst>
                <a:path extrusionOk="0" h="2923" w="2963">
                  <a:moveTo>
                    <a:pt x="563" y="370"/>
                  </a:moveTo>
                  <a:cubicBezTo>
                    <a:pt x="1103" y="370"/>
                    <a:pt x="1629" y="592"/>
                    <a:pt x="1990" y="996"/>
                  </a:cubicBezTo>
                  <a:cubicBezTo>
                    <a:pt x="2373" y="1415"/>
                    <a:pt x="2543" y="1986"/>
                    <a:pt x="2463" y="2548"/>
                  </a:cubicBezTo>
                  <a:cubicBezTo>
                    <a:pt x="2433" y="2550"/>
                    <a:pt x="2404" y="2550"/>
                    <a:pt x="2375" y="2550"/>
                  </a:cubicBezTo>
                  <a:cubicBezTo>
                    <a:pt x="1843" y="2550"/>
                    <a:pt x="1328" y="2321"/>
                    <a:pt x="973" y="1924"/>
                  </a:cubicBezTo>
                  <a:cubicBezTo>
                    <a:pt x="589" y="1504"/>
                    <a:pt x="420" y="933"/>
                    <a:pt x="500" y="371"/>
                  </a:cubicBezTo>
                  <a:cubicBezTo>
                    <a:pt x="521" y="371"/>
                    <a:pt x="542" y="370"/>
                    <a:pt x="563" y="370"/>
                  </a:cubicBezTo>
                  <a:close/>
                  <a:moveTo>
                    <a:pt x="569" y="1"/>
                  </a:moveTo>
                  <a:cubicBezTo>
                    <a:pt x="487" y="1"/>
                    <a:pt x="404" y="5"/>
                    <a:pt x="322" y="15"/>
                  </a:cubicBezTo>
                  <a:cubicBezTo>
                    <a:pt x="241" y="23"/>
                    <a:pt x="170" y="77"/>
                    <a:pt x="152" y="157"/>
                  </a:cubicBezTo>
                  <a:cubicBezTo>
                    <a:pt x="0" y="880"/>
                    <a:pt x="206" y="1629"/>
                    <a:pt x="696" y="2173"/>
                  </a:cubicBezTo>
                  <a:cubicBezTo>
                    <a:pt x="1124" y="2655"/>
                    <a:pt x="1749" y="2923"/>
                    <a:pt x="2391" y="2923"/>
                  </a:cubicBezTo>
                  <a:cubicBezTo>
                    <a:pt x="2472" y="2923"/>
                    <a:pt x="2561" y="2914"/>
                    <a:pt x="2641" y="2905"/>
                  </a:cubicBezTo>
                  <a:cubicBezTo>
                    <a:pt x="2721" y="2896"/>
                    <a:pt x="2784" y="2843"/>
                    <a:pt x="2802" y="2762"/>
                  </a:cubicBezTo>
                  <a:cubicBezTo>
                    <a:pt x="2962" y="2049"/>
                    <a:pt x="2757" y="1290"/>
                    <a:pt x="2266" y="746"/>
                  </a:cubicBezTo>
                  <a:cubicBezTo>
                    <a:pt x="1832" y="272"/>
                    <a:pt x="120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1"/>
            <p:cNvSpPr/>
            <p:nvPr/>
          </p:nvSpPr>
          <p:spPr>
            <a:xfrm>
              <a:off x="5239142" y="2656707"/>
              <a:ext cx="98604" cy="78933"/>
            </a:xfrm>
            <a:custGeom>
              <a:rect b="b" l="l" r="r" t="t"/>
              <a:pathLst>
                <a:path extrusionOk="0" h="2207" w="2757">
                  <a:moveTo>
                    <a:pt x="2088" y="0"/>
                  </a:moveTo>
                  <a:cubicBezTo>
                    <a:pt x="1665" y="0"/>
                    <a:pt x="1237" y="128"/>
                    <a:pt x="866" y="394"/>
                  </a:cubicBezTo>
                  <a:cubicBezTo>
                    <a:pt x="295" y="805"/>
                    <a:pt x="0" y="1447"/>
                    <a:pt x="0" y="2098"/>
                  </a:cubicBezTo>
                  <a:cubicBezTo>
                    <a:pt x="216" y="2170"/>
                    <a:pt x="442" y="2207"/>
                    <a:pt x="670" y="2207"/>
                  </a:cubicBezTo>
                  <a:cubicBezTo>
                    <a:pt x="1093" y="2207"/>
                    <a:pt x="1520" y="2080"/>
                    <a:pt x="1892" y="1813"/>
                  </a:cubicBezTo>
                  <a:cubicBezTo>
                    <a:pt x="2463" y="1402"/>
                    <a:pt x="2757" y="760"/>
                    <a:pt x="2757" y="109"/>
                  </a:cubicBezTo>
                  <a:cubicBezTo>
                    <a:pt x="2542" y="37"/>
                    <a:pt x="2315" y="0"/>
                    <a:pt x="2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1"/>
            <p:cNvSpPr/>
            <p:nvPr/>
          </p:nvSpPr>
          <p:spPr>
            <a:xfrm>
              <a:off x="5232454" y="2650019"/>
              <a:ext cx="112016" cy="92274"/>
            </a:xfrm>
            <a:custGeom>
              <a:rect b="b" l="l" r="r" t="t"/>
              <a:pathLst>
                <a:path extrusionOk="0" h="2580" w="3132">
                  <a:moveTo>
                    <a:pt x="2292" y="374"/>
                  </a:moveTo>
                  <a:cubicBezTo>
                    <a:pt x="2448" y="374"/>
                    <a:pt x="2604" y="392"/>
                    <a:pt x="2757" y="430"/>
                  </a:cubicBezTo>
                  <a:cubicBezTo>
                    <a:pt x="2712" y="992"/>
                    <a:pt x="2427" y="1518"/>
                    <a:pt x="1972" y="1848"/>
                  </a:cubicBezTo>
                  <a:cubicBezTo>
                    <a:pt x="1638" y="2086"/>
                    <a:pt x="1244" y="2208"/>
                    <a:pt x="844" y="2208"/>
                  </a:cubicBezTo>
                  <a:cubicBezTo>
                    <a:pt x="687" y="2208"/>
                    <a:pt x="530" y="2189"/>
                    <a:pt x="375" y="2151"/>
                  </a:cubicBezTo>
                  <a:cubicBezTo>
                    <a:pt x="419" y="1589"/>
                    <a:pt x="705" y="1063"/>
                    <a:pt x="1160" y="733"/>
                  </a:cubicBezTo>
                  <a:cubicBezTo>
                    <a:pt x="1493" y="496"/>
                    <a:pt x="1892" y="374"/>
                    <a:pt x="2292" y="374"/>
                  </a:cubicBezTo>
                  <a:close/>
                  <a:moveTo>
                    <a:pt x="2281" y="0"/>
                  </a:moveTo>
                  <a:cubicBezTo>
                    <a:pt x="1806" y="0"/>
                    <a:pt x="1335" y="147"/>
                    <a:pt x="946" y="430"/>
                  </a:cubicBezTo>
                  <a:cubicBezTo>
                    <a:pt x="357" y="858"/>
                    <a:pt x="0" y="1554"/>
                    <a:pt x="0" y="2285"/>
                  </a:cubicBezTo>
                  <a:cubicBezTo>
                    <a:pt x="0" y="2366"/>
                    <a:pt x="54" y="2437"/>
                    <a:pt x="125" y="2464"/>
                  </a:cubicBezTo>
                  <a:cubicBezTo>
                    <a:pt x="366" y="2544"/>
                    <a:pt x="607" y="2580"/>
                    <a:pt x="848" y="2580"/>
                  </a:cubicBezTo>
                  <a:cubicBezTo>
                    <a:pt x="1329" y="2580"/>
                    <a:pt x="1793" y="2437"/>
                    <a:pt x="2186" y="2151"/>
                  </a:cubicBezTo>
                  <a:cubicBezTo>
                    <a:pt x="2783" y="1723"/>
                    <a:pt x="3131" y="1027"/>
                    <a:pt x="3131" y="296"/>
                  </a:cubicBezTo>
                  <a:cubicBezTo>
                    <a:pt x="3131" y="216"/>
                    <a:pt x="3078" y="144"/>
                    <a:pt x="3006" y="117"/>
                  </a:cubicBezTo>
                  <a:cubicBezTo>
                    <a:pt x="2770" y="39"/>
                    <a:pt x="2525" y="0"/>
                    <a:pt x="2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1"/>
            <p:cNvSpPr/>
            <p:nvPr/>
          </p:nvSpPr>
          <p:spPr>
            <a:xfrm>
              <a:off x="5139608" y="2705240"/>
              <a:ext cx="102109" cy="90664"/>
            </a:xfrm>
            <a:custGeom>
              <a:rect b="b" l="l" r="r" t="t"/>
              <a:pathLst>
                <a:path extrusionOk="0" h="2535" w="2855">
                  <a:moveTo>
                    <a:pt x="509" y="1"/>
                  </a:moveTo>
                  <a:lnTo>
                    <a:pt x="0" y="616"/>
                  </a:lnTo>
                  <a:lnTo>
                    <a:pt x="2346" y="2534"/>
                  </a:lnTo>
                  <a:lnTo>
                    <a:pt x="2855" y="1919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1"/>
            <p:cNvSpPr/>
            <p:nvPr/>
          </p:nvSpPr>
          <p:spPr>
            <a:xfrm>
              <a:off x="5223190" y="2844688"/>
              <a:ext cx="111372" cy="63519"/>
            </a:xfrm>
            <a:custGeom>
              <a:rect b="b" l="l" r="r" t="t"/>
              <a:pathLst>
                <a:path extrusionOk="0" h="1776" w="3114">
                  <a:moveTo>
                    <a:pt x="2846" y="0"/>
                  </a:moveTo>
                  <a:lnTo>
                    <a:pt x="0" y="1026"/>
                  </a:lnTo>
                  <a:lnTo>
                    <a:pt x="268" y="1776"/>
                  </a:lnTo>
                  <a:lnTo>
                    <a:pt x="3114" y="741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1"/>
            <p:cNvSpPr/>
            <p:nvPr/>
          </p:nvSpPr>
          <p:spPr>
            <a:xfrm>
              <a:off x="5132884" y="2698695"/>
              <a:ext cx="116165" cy="103897"/>
            </a:xfrm>
            <a:custGeom>
              <a:rect b="b" l="l" r="r" t="t"/>
              <a:pathLst>
                <a:path extrusionOk="0" h="2905" w="3248">
                  <a:moveTo>
                    <a:pt x="723" y="451"/>
                  </a:moveTo>
                  <a:lnTo>
                    <a:pt x="2775" y="2129"/>
                  </a:lnTo>
                  <a:lnTo>
                    <a:pt x="2507" y="2450"/>
                  </a:lnTo>
                  <a:lnTo>
                    <a:pt x="456" y="773"/>
                  </a:lnTo>
                  <a:lnTo>
                    <a:pt x="723" y="451"/>
                  </a:lnTo>
                  <a:close/>
                  <a:moveTo>
                    <a:pt x="694" y="0"/>
                  </a:moveTo>
                  <a:cubicBezTo>
                    <a:pt x="641" y="0"/>
                    <a:pt x="589" y="23"/>
                    <a:pt x="554" y="68"/>
                  </a:cubicBezTo>
                  <a:lnTo>
                    <a:pt x="45" y="683"/>
                  </a:lnTo>
                  <a:cubicBezTo>
                    <a:pt x="19" y="728"/>
                    <a:pt x="1" y="773"/>
                    <a:pt x="10" y="826"/>
                  </a:cubicBezTo>
                  <a:cubicBezTo>
                    <a:pt x="10" y="871"/>
                    <a:pt x="36" y="915"/>
                    <a:pt x="72" y="951"/>
                  </a:cubicBezTo>
                  <a:lnTo>
                    <a:pt x="2418" y="2860"/>
                  </a:lnTo>
                  <a:cubicBezTo>
                    <a:pt x="2454" y="2887"/>
                    <a:pt x="2499" y="2905"/>
                    <a:pt x="2534" y="2905"/>
                  </a:cubicBezTo>
                  <a:cubicBezTo>
                    <a:pt x="2543" y="2905"/>
                    <a:pt x="2552" y="2896"/>
                    <a:pt x="2552" y="2896"/>
                  </a:cubicBezTo>
                  <a:cubicBezTo>
                    <a:pt x="2606" y="2896"/>
                    <a:pt x="2650" y="2869"/>
                    <a:pt x="2686" y="2833"/>
                  </a:cubicBezTo>
                  <a:lnTo>
                    <a:pt x="3185" y="2218"/>
                  </a:lnTo>
                  <a:cubicBezTo>
                    <a:pt x="3248" y="2137"/>
                    <a:pt x="3239" y="2022"/>
                    <a:pt x="3159" y="1950"/>
                  </a:cubicBezTo>
                  <a:lnTo>
                    <a:pt x="812" y="41"/>
                  </a:lnTo>
                  <a:cubicBezTo>
                    <a:pt x="777" y="14"/>
                    <a:pt x="73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1"/>
            <p:cNvSpPr/>
            <p:nvPr/>
          </p:nvSpPr>
          <p:spPr>
            <a:xfrm>
              <a:off x="5216467" y="2837857"/>
              <a:ext cx="125750" cy="76716"/>
            </a:xfrm>
            <a:custGeom>
              <a:rect b="b" l="l" r="r" t="t"/>
              <a:pathLst>
                <a:path extrusionOk="0" h="2145" w="3516">
                  <a:moveTo>
                    <a:pt x="2927" y="423"/>
                  </a:moveTo>
                  <a:lnTo>
                    <a:pt x="3070" y="825"/>
                  </a:lnTo>
                  <a:lnTo>
                    <a:pt x="572" y="1726"/>
                  </a:lnTo>
                  <a:lnTo>
                    <a:pt x="429" y="1324"/>
                  </a:lnTo>
                  <a:lnTo>
                    <a:pt x="2927" y="423"/>
                  </a:lnTo>
                  <a:close/>
                  <a:moveTo>
                    <a:pt x="3036" y="0"/>
                  </a:moveTo>
                  <a:cubicBezTo>
                    <a:pt x="3014" y="0"/>
                    <a:pt x="2992" y="5"/>
                    <a:pt x="2972" y="13"/>
                  </a:cubicBezTo>
                  <a:lnTo>
                    <a:pt x="126" y="1039"/>
                  </a:lnTo>
                  <a:cubicBezTo>
                    <a:pt x="81" y="1057"/>
                    <a:pt x="46" y="1092"/>
                    <a:pt x="19" y="1137"/>
                  </a:cubicBezTo>
                  <a:cubicBezTo>
                    <a:pt x="1" y="1181"/>
                    <a:pt x="1" y="1235"/>
                    <a:pt x="19" y="1280"/>
                  </a:cubicBezTo>
                  <a:lnTo>
                    <a:pt x="286" y="2029"/>
                  </a:lnTo>
                  <a:cubicBezTo>
                    <a:pt x="313" y="2100"/>
                    <a:pt x="385" y="2145"/>
                    <a:pt x="456" y="2145"/>
                  </a:cubicBezTo>
                  <a:cubicBezTo>
                    <a:pt x="483" y="2145"/>
                    <a:pt x="501" y="2145"/>
                    <a:pt x="527" y="2136"/>
                  </a:cubicBezTo>
                  <a:lnTo>
                    <a:pt x="3364" y="1110"/>
                  </a:lnTo>
                  <a:cubicBezTo>
                    <a:pt x="3462" y="1074"/>
                    <a:pt x="3516" y="967"/>
                    <a:pt x="3480" y="869"/>
                  </a:cubicBezTo>
                  <a:lnTo>
                    <a:pt x="3213" y="120"/>
                  </a:lnTo>
                  <a:cubicBezTo>
                    <a:pt x="3195" y="75"/>
                    <a:pt x="3159" y="40"/>
                    <a:pt x="3114" y="22"/>
                  </a:cubicBezTo>
                  <a:cubicBezTo>
                    <a:pt x="3090" y="7"/>
                    <a:pt x="3063" y="0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5"/>
          <p:cNvSpPr txBox="1"/>
          <p:nvPr>
            <p:ph type="title"/>
          </p:nvPr>
        </p:nvSpPr>
        <p:spPr>
          <a:xfrm>
            <a:off x="-158625" y="2019175"/>
            <a:ext cx="9443700" cy="252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FREQUENT STOCKOUT</a:t>
            </a:r>
            <a:endParaRPr/>
          </a:p>
        </p:txBody>
      </p:sp>
      <p:sp>
        <p:nvSpPr>
          <p:cNvPr id="890" name="Google Shape;890;p25"/>
          <p:cNvSpPr txBox="1"/>
          <p:nvPr>
            <p:ph idx="2" type="title"/>
          </p:nvPr>
        </p:nvSpPr>
        <p:spPr>
          <a:xfrm>
            <a:off x="2311350" y="1506488"/>
            <a:ext cx="4673700" cy="130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01</a:t>
            </a:r>
            <a:endParaRPr sz="10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26"/>
          <p:cNvSpPr txBox="1"/>
          <p:nvPr>
            <p:ph type="title"/>
          </p:nvPr>
        </p:nvSpPr>
        <p:spPr>
          <a:xfrm>
            <a:off x="659550" y="834000"/>
            <a:ext cx="4106400" cy="127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Problems</a:t>
            </a:r>
            <a:endParaRPr sz="6000">
              <a:solidFill>
                <a:schemeClr val="dk2"/>
              </a:solidFill>
            </a:endParaRPr>
          </a:p>
        </p:txBody>
      </p:sp>
      <p:sp>
        <p:nvSpPr>
          <p:cNvPr id="896" name="Google Shape;896;p26"/>
          <p:cNvSpPr txBox="1"/>
          <p:nvPr>
            <p:ph idx="1" type="subTitle"/>
          </p:nvPr>
        </p:nvSpPr>
        <p:spPr>
          <a:xfrm>
            <a:off x="304800" y="1996200"/>
            <a:ext cx="4380000" cy="205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Customers experience unmet needs due to frequently out-of-stock items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Often stemming from insufficient ingredient availability</a:t>
            </a:r>
            <a:endParaRPr/>
          </a:p>
        </p:txBody>
      </p:sp>
      <p:pic>
        <p:nvPicPr>
          <p:cNvPr id="897" name="Google Shape;897;p26"/>
          <p:cNvPicPr preferRelativeResize="0"/>
          <p:nvPr/>
        </p:nvPicPr>
        <p:blipFill rotWithShape="1">
          <a:blip r:embed="rId3">
            <a:alphaModFix/>
          </a:blip>
          <a:srcRect b="34331" l="0" r="0" t="0"/>
          <a:stretch/>
        </p:blipFill>
        <p:spPr>
          <a:xfrm>
            <a:off x="4835850" y="914825"/>
            <a:ext cx="4300650" cy="16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850" y="2494250"/>
            <a:ext cx="4300650" cy="1766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7"/>
          <p:cNvSpPr txBox="1"/>
          <p:nvPr>
            <p:ph type="title"/>
          </p:nvPr>
        </p:nvSpPr>
        <p:spPr>
          <a:xfrm>
            <a:off x="2235150" y="2730338"/>
            <a:ext cx="4673700" cy="97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0"/>
              <a:t>DELIVERY </a:t>
            </a:r>
            <a:endParaRPr sz="9500"/>
          </a:p>
        </p:txBody>
      </p:sp>
      <p:sp>
        <p:nvSpPr>
          <p:cNvPr id="904" name="Google Shape;904;p27"/>
          <p:cNvSpPr txBox="1"/>
          <p:nvPr>
            <p:ph idx="2" type="title"/>
          </p:nvPr>
        </p:nvSpPr>
        <p:spPr>
          <a:xfrm>
            <a:off x="2235150" y="1426463"/>
            <a:ext cx="4673700" cy="130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02</a:t>
            </a:r>
            <a:endParaRPr sz="10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8"/>
          <p:cNvSpPr txBox="1"/>
          <p:nvPr>
            <p:ph type="title"/>
          </p:nvPr>
        </p:nvSpPr>
        <p:spPr>
          <a:xfrm>
            <a:off x="430950" y="986400"/>
            <a:ext cx="4106400" cy="127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Problems</a:t>
            </a:r>
            <a:endParaRPr sz="6000">
              <a:solidFill>
                <a:schemeClr val="dk2"/>
              </a:solidFill>
            </a:endParaRPr>
          </a:p>
        </p:txBody>
      </p:sp>
      <p:sp>
        <p:nvSpPr>
          <p:cNvPr id="910" name="Google Shape;910;p28"/>
          <p:cNvSpPr txBox="1"/>
          <p:nvPr>
            <p:ph idx="1" type="subTitle"/>
          </p:nvPr>
        </p:nvSpPr>
        <p:spPr>
          <a:xfrm>
            <a:off x="142825" y="1639125"/>
            <a:ext cx="4694400" cy="286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Numerous customers express dissatisfaction with prolonged delivery times, citing soggy pizzas due to delays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Led to significant customer attrition for Pizza Hut (bad reviews)</a:t>
            </a:r>
            <a:endParaRPr/>
          </a:p>
        </p:txBody>
      </p:sp>
      <p:pic>
        <p:nvPicPr>
          <p:cNvPr id="911" name="Google Shape;911;p28"/>
          <p:cNvPicPr preferRelativeResize="0"/>
          <p:nvPr/>
        </p:nvPicPr>
        <p:blipFill rotWithShape="1">
          <a:blip r:embed="rId3">
            <a:alphaModFix/>
          </a:blip>
          <a:srcRect b="11898" l="58036" r="6322" t="31575"/>
          <a:stretch/>
        </p:blipFill>
        <p:spPr>
          <a:xfrm>
            <a:off x="4909250" y="95400"/>
            <a:ext cx="4007923" cy="322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28"/>
          <p:cNvPicPr preferRelativeResize="0"/>
          <p:nvPr/>
        </p:nvPicPr>
        <p:blipFill rotWithShape="1">
          <a:blip r:embed="rId4">
            <a:alphaModFix/>
          </a:blip>
          <a:srcRect b="22546" l="57355" r="6462" t="50540"/>
          <a:stretch/>
        </p:blipFill>
        <p:spPr>
          <a:xfrm>
            <a:off x="4909250" y="3316450"/>
            <a:ext cx="4007923" cy="172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9"/>
          <p:cNvSpPr txBox="1"/>
          <p:nvPr>
            <p:ph type="title"/>
          </p:nvPr>
        </p:nvSpPr>
        <p:spPr>
          <a:xfrm>
            <a:off x="825525" y="1778575"/>
            <a:ext cx="7367700" cy="252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INEFFICIENT</a:t>
            </a:r>
            <a:r>
              <a:rPr lang="en"/>
              <a:t> ORDER </a:t>
            </a:r>
            <a:endParaRPr/>
          </a:p>
        </p:txBody>
      </p:sp>
      <p:sp>
        <p:nvSpPr>
          <p:cNvPr id="918" name="Google Shape;918;p29"/>
          <p:cNvSpPr txBox="1"/>
          <p:nvPr>
            <p:ph idx="2" type="title"/>
          </p:nvPr>
        </p:nvSpPr>
        <p:spPr>
          <a:xfrm>
            <a:off x="2172525" y="1277888"/>
            <a:ext cx="4673700" cy="130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03</a:t>
            </a:r>
            <a:endParaRPr sz="10000"/>
          </a:p>
        </p:txBody>
      </p:sp>
      <p:sp>
        <p:nvSpPr>
          <p:cNvPr id="919" name="Google Shape;919;p29"/>
          <p:cNvSpPr txBox="1"/>
          <p:nvPr/>
        </p:nvSpPr>
        <p:spPr>
          <a:xfrm>
            <a:off x="1033175" y="3098975"/>
            <a:ext cx="6860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MANAGEMENT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30"/>
          <p:cNvSpPr txBox="1"/>
          <p:nvPr>
            <p:ph type="title"/>
          </p:nvPr>
        </p:nvSpPr>
        <p:spPr>
          <a:xfrm>
            <a:off x="659550" y="834000"/>
            <a:ext cx="4106400" cy="127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Problems</a:t>
            </a:r>
            <a:endParaRPr sz="6000">
              <a:solidFill>
                <a:schemeClr val="dk2"/>
              </a:solidFill>
            </a:endParaRPr>
          </a:p>
        </p:txBody>
      </p:sp>
      <p:sp>
        <p:nvSpPr>
          <p:cNvPr id="925" name="Google Shape;925;p30"/>
          <p:cNvSpPr txBox="1"/>
          <p:nvPr>
            <p:ph idx="1" type="subTitle"/>
          </p:nvPr>
        </p:nvSpPr>
        <p:spPr>
          <a:xfrm>
            <a:off x="533400" y="1996200"/>
            <a:ext cx="4380000" cy="205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Numerous customers have raised concerns about prolonged order wait times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Often attributed to a shortage of available manpower</a:t>
            </a:r>
            <a:endParaRPr/>
          </a:p>
        </p:txBody>
      </p:sp>
      <p:pic>
        <p:nvPicPr>
          <p:cNvPr id="926" name="Google Shape;926;p30"/>
          <p:cNvPicPr preferRelativeResize="0"/>
          <p:nvPr/>
        </p:nvPicPr>
        <p:blipFill rotWithShape="1">
          <a:blip r:embed="rId3">
            <a:alphaModFix/>
          </a:blip>
          <a:srcRect b="0" l="0" r="6244" t="0"/>
          <a:stretch/>
        </p:blipFill>
        <p:spPr>
          <a:xfrm>
            <a:off x="5550500" y="0"/>
            <a:ext cx="3593501" cy="205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30"/>
          <p:cNvPicPr preferRelativeResize="0"/>
          <p:nvPr/>
        </p:nvPicPr>
        <p:blipFill rotWithShape="1">
          <a:blip r:embed="rId4">
            <a:alphaModFix/>
          </a:blip>
          <a:srcRect b="0" l="0" r="6244" t="0"/>
          <a:stretch/>
        </p:blipFill>
        <p:spPr>
          <a:xfrm>
            <a:off x="5550500" y="1318871"/>
            <a:ext cx="3593501" cy="195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30"/>
          <p:cNvPicPr preferRelativeResize="0"/>
          <p:nvPr/>
        </p:nvPicPr>
        <p:blipFill rotWithShape="1">
          <a:blip r:embed="rId5">
            <a:alphaModFix/>
          </a:blip>
          <a:srcRect b="0" l="0" r="6244" t="0"/>
          <a:stretch/>
        </p:blipFill>
        <p:spPr>
          <a:xfrm>
            <a:off x="5550500" y="3107905"/>
            <a:ext cx="3593501" cy="203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arning Fractions: Pizza Slices by Slidesgo">
  <a:themeElements>
    <a:clrScheme name="Simple Light">
      <a:dk1>
        <a:srgbClr val="481F10"/>
      </a:dk1>
      <a:lt1>
        <a:srgbClr val="F9EDDD"/>
      </a:lt1>
      <a:dk2>
        <a:srgbClr val="CA1517"/>
      </a:dk2>
      <a:lt2>
        <a:srgbClr val="FAB62F"/>
      </a:lt2>
      <a:accent1>
        <a:srgbClr val="4A9E4A"/>
      </a:accent1>
      <a:accent2>
        <a:srgbClr val="683459"/>
      </a:accent2>
      <a:accent3>
        <a:srgbClr val="A27D50"/>
      </a:accent3>
      <a:accent4>
        <a:srgbClr val="F4CC91"/>
      </a:accent4>
      <a:accent5>
        <a:srgbClr val="F1A957"/>
      </a:accent5>
      <a:accent6>
        <a:srgbClr val="353535"/>
      </a:accent6>
      <a:hlink>
        <a:srgbClr val="CA15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